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Ex1.xml" ContentType="application/vnd.ms-office.chartex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82" r:id="rId2"/>
    <p:sldId id="273" r:id="rId3"/>
    <p:sldId id="272" r:id="rId4"/>
    <p:sldId id="281" r:id="rId5"/>
    <p:sldId id="274" r:id="rId6"/>
    <p:sldId id="277" r:id="rId7"/>
    <p:sldId id="278" r:id="rId8"/>
    <p:sldId id="279" r:id="rId9"/>
    <p:sldId id="262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4D5EE"/>
    <a:srgbClr val="5AA3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9" autoAdjust="0"/>
    <p:restoredTop sz="94677" autoAdjust="0"/>
  </p:normalViewPr>
  <p:slideViewPr>
    <p:cSldViewPr snapToGrid="0">
      <p:cViewPr>
        <p:scale>
          <a:sx n="100" d="100"/>
          <a:sy n="100" d="100"/>
        </p:scale>
        <p:origin x="822" y="75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9" d="100"/>
          <a:sy n="99" d="100"/>
        </p:scale>
        <p:origin x="357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Microsoft_Excel_Worksheet.xlsx"/><Relationship Id="rId4" Type="http://schemas.openxmlformats.org/officeDocument/2006/relationships/themeOverride" Target="../theme/themeOverride1.xml"/></Relationships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numDim type="val">
        <cx:f>Sheet1!$A$2:$A$77</cx:f>
        <cx:lvl ptCount="76" formatCode="Standard">
          <cx:pt idx="0">1</cx:pt>
          <cx:pt idx="1">3</cx:pt>
          <cx:pt idx="2">3</cx:pt>
          <cx:pt idx="3">3</cx:pt>
          <cx:pt idx="4">5</cx:pt>
          <cx:pt idx="5">6</cx:pt>
          <cx:pt idx="6">6</cx:pt>
          <cx:pt idx="7">6</cx:pt>
          <cx:pt idx="8">7</cx:pt>
          <cx:pt idx="9">8</cx:pt>
          <cx:pt idx="10">8</cx:pt>
          <cx:pt idx="11">9</cx:pt>
          <cx:pt idx="12">9</cx:pt>
          <cx:pt idx="13">9</cx:pt>
          <cx:pt idx="14">9</cx:pt>
          <cx:pt idx="15">9</cx:pt>
          <cx:pt idx="16">10</cx:pt>
          <cx:pt idx="17">10</cx:pt>
          <cx:pt idx="18">10</cx:pt>
          <cx:pt idx="19">10</cx:pt>
          <cx:pt idx="20">10</cx:pt>
          <cx:pt idx="21">10</cx:pt>
          <cx:pt idx="22">11</cx:pt>
          <cx:pt idx="23">11</cx:pt>
          <cx:pt idx="24">11</cx:pt>
          <cx:pt idx="25">11</cx:pt>
          <cx:pt idx="26">11</cx:pt>
          <cx:pt idx="27">11</cx:pt>
          <cx:pt idx="28">12</cx:pt>
          <cx:pt idx="29">12</cx:pt>
          <cx:pt idx="30">12</cx:pt>
          <cx:pt idx="31">12</cx:pt>
          <cx:pt idx="32">12</cx:pt>
          <cx:pt idx="33">12</cx:pt>
          <cx:pt idx="34">13</cx:pt>
          <cx:pt idx="35">13</cx:pt>
          <cx:pt idx="36">13</cx:pt>
          <cx:pt idx="37">13</cx:pt>
          <cx:pt idx="38">13</cx:pt>
          <cx:pt idx="39">14</cx:pt>
          <cx:pt idx="40">14</cx:pt>
          <cx:pt idx="41">14</cx:pt>
          <cx:pt idx="42">14</cx:pt>
          <cx:pt idx="43">14</cx:pt>
          <cx:pt idx="44">14</cx:pt>
          <cx:pt idx="45">15</cx:pt>
          <cx:pt idx="46">15</cx:pt>
          <cx:pt idx="47">15</cx:pt>
          <cx:pt idx="48">15</cx:pt>
          <cx:pt idx="49">15</cx:pt>
          <cx:pt idx="50">15</cx:pt>
          <cx:pt idx="51">15</cx:pt>
          <cx:pt idx="52">15</cx:pt>
          <cx:pt idx="53">16</cx:pt>
          <cx:pt idx="54">16</cx:pt>
          <cx:pt idx="55">16</cx:pt>
          <cx:pt idx="56">16</cx:pt>
          <cx:pt idx="57">17</cx:pt>
          <cx:pt idx="58">17</cx:pt>
          <cx:pt idx="59">17</cx:pt>
          <cx:pt idx="60">17</cx:pt>
          <cx:pt idx="61">17</cx:pt>
          <cx:pt idx="62">17</cx:pt>
          <cx:pt idx="63">18</cx:pt>
          <cx:pt idx="64">18</cx:pt>
          <cx:pt idx="65">18</cx:pt>
          <cx:pt idx="66">18</cx:pt>
          <cx:pt idx="67">19</cx:pt>
          <cx:pt idx="68">19</cx:pt>
          <cx:pt idx="69">19</cx:pt>
          <cx:pt idx="70">20</cx:pt>
          <cx:pt idx="71">21</cx:pt>
          <cx:pt idx="72">22</cx:pt>
          <cx:pt idx="73">22</cx:pt>
          <cx:pt idx="74">24</cx:pt>
          <cx:pt idx="75">24</cx:pt>
        </cx:lvl>
      </cx:numDim>
    </cx:data>
  </cx:chartData>
  <cx:chart>
    <cx:title pos="t" align="ctr" overlay="0">
      <cx:tx>
        <cx:txData>
          <cx:v>Chart Title</cx:v>
        </cx:txData>
      </cx:tx>
      <cx:txPr>
        <a:bodyPr spcFirstLastPara="1" vertOverflow="ellipsis" wrap="square" lIns="0" tIns="0" rIns="0" bIns="0" anchor="ctr" anchorCtr="1"/>
        <a:lstStyle/>
        <a:p>
          <a:pPr algn="ctr">
            <a:defRPr lang="en-US" sz="1862" b="0" i="0" u="none" strike="noStrike" kern="1200" spc="0" baseline="0">
              <a:solidFill>
                <a:srgbClr val="4D4D4D"/>
              </a:solidFill>
              <a:latin typeface="Arial"/>
            </a:defRPr>
          </a:pPr>
          <a:r>
            <a:rPr lang="en-US" dirty="0">
              <a:solidFill>
                <a:srgbClr val="4D4D4D"/>
              </a:solidFill>
            </a:rPr>
            <a:t>Chart Title</a:t>
          </a:r>
        </a:p>
      </cx:txPr>
    </cx:title>
    <cx:plotArea>
      <cx:plotAreaRegion>
        <cx:plotSurface>
          <cx:spPr>
            <a:ln>
              <a:solidFill>
                <a:srgbClr val="EEEEEE"/>
              </a:solidFill>
            </a:ln>
          </cx:spPr>
        </cx:plotSurface>
        <cx:series layoutId="clusteredColumn" uniqueId="{0CD58515-49F3-4585-8A8B-44E31ABB5105}">
          <cx:tx>
            <cx:txData>
              <cx:f>Sheet1!$A$1</cx:f>
              <cx:v>Series1</cx:v>
            </cx:txData>
          </cx:tx>
          <cx:spPr>
            <a:solidFill>
              <a:srgbClr val="569BCE"/>
            </a:solidFill>
          </cx:spPr>
          <cx:dataId val="0"/>
          <cx:layoutPr>
            <cx:binning intervalClosed="r"/>
          </cx:layoutPr>
        </cx:series>
      </cx:plotAreaRegion>
      <cx:axis id="0">
        <cx:catScaling gapWidth="1.21000004"/>
        <cx:tickLabels/>
        <cx:spPr>
          <a:ln>
            <a:solidFill>
              <a:srgbClr val="EEEEEE"/>
            </a:solidFill>
          </a:ln>
        </cx:spPr>
        <cx:txPr>
          <a:bodyPr spcFirstLastPara="1" vertOverflow="ellipsis" wrap="square" lIns="0" tIns="0" rIns="0" bIns="0" anchor="ctr" anchorCtr="1"/>
          <a:lstStyle/>
          <a:p>
            <a:pPr>
              <a:defRPr>
                <a:solidFill>
                  <a:srgbClr val="4D4D4D"/>
                </a:solidFill>
              </a:defRPr>
            </a:pPr>
            <a:endParaRPr lang="en-US" dirty="0">
              <a:solidFill>
                <a:srgbClr val="4D4D4D"/>
              </a:solidFill>
            </a:endParaRPr>
          </a:p>
        </cx:txPr>
      </cx:axis>
      <cx:axis id="1">
        <cx:valScaling/>
        <cx:majorGridlines>
          <cx:spPr>
            <a:ln>
              <a:solidFill>
                <a:srgbClr val="EEEEEE"/>
              </a:solidFill>
              <a:prstDash val="dash"/>
            </a:ln>
          </cx:spPr>
        </cx:majorGridlines>
        <cx:tickLabels/>
        <cx:txPr>
          <a:bodyPr spcFirstLastPara="1" vertOverflow="ellipsis" wrap="square" lIns="0" tIns="0" rIns="0" bIns="0" anchor="ctr" anchorCtr="1"/>
          <a:lstStyle/>
          <a:p>
            <a:pPr>
              <a:defRPr>
                <a:solidFill>
                  <a:srgbClr val="4D4D4D"/>
                </a:solidFill>
              </a:defRPr>
            </a:pPr>
            <a:endParaRPr lang="en-US">
              <a:solidFill>
                <a:srgbClr val="4D4D4D"/>
              </a:solidFill>
            </a:endParaRPr>
          </a:p>
        </cx:txPr>
      </cx:axis>
    </cx:plotArea>
  </cx:chart>
  <cx:clrMapOvr bg1="lt1" tx1="dk1" bg2="lt2" tx2="dk2" accent1="accent1" accent2="accent2" accent3="accent3" accent4="accent4" accent5="accent5" accent6="accent6" hlink="hlink" folHlink="folHlink"/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6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dataLabel>
  <cs:dataLabelCallout>
    <cs:lnRef idx="0"/>
    <cs:fillRef idx="0"/>
    <cs:effectRef idx="0"/>
    <cs:fontRef idx="minor">
      <a:schemeClr val="tx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/>
      </a:solidFill>
    </cs:spPr>
  </cs:downBar>
  <cs:dropLine>
    <cs:lnRef idx="0"/>
    <cs:fillRef idx="0"/>
    <cs:effectRef idx="0"/>
    <cs:fontRef idx="minor">
      <a:schemeClr val="tx1"/>
    </cs:fontRef>
  </cs:dropLine>
  <cs:errorBar>
    <cs:lnRef idx="0"/>
    <cs:fillRef idx="0"/>
    <cs:effectRef idx="0"/>
    <cs:fontRef idx="minor">
      <a:schemeClr val="tx1"/>
    </cs:fontRef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tx1">
            <a:lumMod val="15000"/>
            <a:lumOff val="85000"/>
            <a:lumOff val="10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</cs:hiLoLine>
  <cs:leaderLine>
    <cs:lnRef idx="0"/>
    <cs:fillRef idx="0"/>
    <cs:effectRef idx="0"/>
    <cs:fontRef idx="minor">
      <a:schemeClr val="tx1"/>
    </cs:fontRef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1B75427-663A-4EE2-8380-B80E5C686C3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F75175-7678-4923-964A-D20F6FB6D06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31F353-28F0-4B6D-AAB0-5E40750303C5}" type="datetimeFigureOut">
              <a:rPr lang="fr-FR" smtClean="0"/>
              <a:t>19/12/2019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063C92-3134-4DD7-9894-B00A2A2EE9C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CD1BCF-7039-44FD-8B28-AA8873AB8F9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E9FD6A-9D16-48A3-9822-EA3507F5389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527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7ED948-4277-43C5-BC91-78282101CB7A}" type="datetimeFigureOut">
              <a:rPr lang="en-GB" smtClean="0"/>
              <a:t>19/12/2019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DCEDA2-1B88-48E1-800B-61AB73D06C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84312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DCEDA2-1B88-48E1-800B-61AB73D06C1D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70741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4B67D71E-F341-4E1D-95ED-31A81CDB16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66675" y="-11248"/>
            <a:ext cx="12258675" cy="6881169"/>
          </a:xfrm>
          <a:prstGeom prst="rect">
            <a:avLst/>
          </a:prstGeom>
        </p:spPr>
      </p:pic>
      <p:sp>
        <p:nvSpPr>
          <p:cNvPr id="9" name="Titre 1"/>
          <p:cNvSpPr>
            <a:spLocks noGrp="1"/>
          </p:cNvSpPr>
          <p:nvPr>
            <p:ph type="title" hasCustomPrompt="1"/>
          </p:nvPr>
        </p:nvSpPr>
        <p:spPr>
          <a:xfrm>
            <a:off x="399718" y="1230949"/>
            <a:ext cx="7533103" cy="1826363"/>
          </a:xfrm>
          <a:prstGeom prst="rect">
            <a:avLst/>
          </a:prstGeom>
        </p:spPr>
        <p:txBody>
          <a:bodyPr tIns="0" bIns="0" anchor="b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buNone/>
              <a:defRPr kumimoji="0" lang="en-US" sz="4800" b="1" i="0" kern="1200" cap="none" spc="0" baseline="0" dirty="0">
                <a:ln w="12700">
                  <a:noFill/>
                  <a:prstDash val="solid"/>
                </a:ln>
                <a:solidFill>
                  <a:srgbClr val="5AA3D9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kumimoji="0" lang="x-none" dirty="0"/>
              <a:t>Presentation Title</a:t>
            </a:r>
            <a:endParaRPr kumimoji="0" lang="en-US" dirty="0"/>
          </a:p>
        </p:txBody>
      </p:sp>
      <p:sp>
        <p:nvSpPr>
          <p:cNvPr id="10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431799" y="3372530"/>
            <a:ext cx="7501021" cy="1066688"/>
          </a:xfrm>
          <a:prstGeom prst="rect">
            <a:avLst/>
          </a:prstGeom>
        </p:spPr>
        <p:txBody>
          <a:bodyPr lIns="45720" tIns="0" rIns="45720" bIns="0" anchor="t">
            <a:norm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800" b="0" i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x-none" dirty="0"/>
              <a:t>Author and Affiliation</a:t>
            </a:r>
          </a:p>
        </p:txBody>
      </p:sp>
      <p:pic>
        <p:nvPicPr>
          <p:cNvPr id="11" name="Picture 10" descr="2015-01-13_CERN_ENdept 36% h32mm 300dpi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392" y="5362278"/>
            <a:ext cx="3075535" cy="1152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158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54" y="0"/>
            <a:ext cx="12204700" cy="6850871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33B12-47E4-426A-8CF5-21256C2D4B5B}" type="datetime1">
              <a:rPr lang="en-GB" smtClean="0"/>
              <a:t>19/12/2019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51B33-829D-47D6-9AAB-F36ECA45A282}" type="slidenum">
              <a:rPr lang="en-GB" smtClean="0"/>
              <a:t>‹#›</a:t>
            </a:fld>
            <a:endParaRPr lang="en-GB"/>
          </a:p>
        </p:txBody>
      </p:sp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>
          <a:xfrm>
            <a:off x="4839368" y="2695074"/>
            <a:ext cx="7357978" cy="853991"/>
          </a:xfrm>
          <a:prstGeom prst="rect">
            <a:avLst/>
          </a:prstGeom>
        </p:spPr>
        <p:txBody>
          <a:bodyPr/>
          <a:lstStyle>
            <a:lvl1pPr>
              <a:defRPr sz="4800" baseline="0">
                <a:solidFill>
                  <a:srgbClr val="5AA3D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Slide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27456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13250"/>
            <a:ext cx="10515600" cy="741780"/>
          </a:xfrm>
          <a:prstGeom prst="rect">
            <a:avLst/>
          </a:prstGeom>
        </p:spPr>
        <p:txBody>
          <a:bodyPr/>
          <a:lstStyle>
            <a:lvl1pPr>
              <a:defRPr sz="4000" baseline="0">
                <a:solidFill>
                  <a:srgbClr val="5AA3D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Slide title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D3E42-B0C2-4F30-BDE7-D565CBA0C71A}" type="datetime1">
              <a:rPr lang="en-GB" smtClean="0"/>
              <a:t>19/12/2019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51B33-829D-47D6-9AAB-F36ECA45A282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838200" y="1358241"/>
            <a:ext cx="10515600" cy="4705675"/>
          </a:xfrm>
          <a:prstGeom prst="rect">
            <a:avLst/>
          </a:prstGeom>
        </p:spPr>
        <p:txBody>
          <a:bodyPr lIns="10800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936000">
              <a:spcBef>
                <a:spcPts val="900"/>
              </a:spcBef>
              <a:buClr>
                <a:schemeClr val="bg1">
                  <a:lumMod val="75000"/>
                </a:schemeClr>
              </a:buClr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959400" indent="0">
              <a:spcBef>
                <a:spcPts val="900"/>
              </a:spcBef>
              <a:buClr>
                <a:schemeClr val="bg1">
                  <a:lumMod val="75000"/>
                </a:schemeClr>
              </a:buClr>
              <a:buNone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x-none" dirty="0"/>
              <a:t>Slide text first level</a:t>
            </a:r>
          </a:p>
          <a:p>
            <a:pPr lvl="1"/>
            <a:r>
              <a:rPr lang="x-none" dirty="0"/>
              <a:t>Slide text second level</a:t>
            </a:r>
          </a:p>
          <a:p>
            <a:pPr lvl="2"/>
            <a:r>
              <a:rPr lang="x-none" dirty="0"/>
              <a:t>Slide text third level</a:t>
            </a:r>
          </a:p>
          <a:p>
            <a:pPr lvl="3"/>
            <a:r>
              <a:rPr lang="x-none" dirty="0"/>
              <a:t>Slide text fourth level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42571EC-9B1F-4FEB-98C4-305A72F8CB96}"/>
              </a:ext>
            </a:extLst>
          </p:cNvPr>
          <p:cNvCxnSpPr/>
          <p:nvPr userDrawn="1"/>
        </p:nvCxnSpPr>
        <p:spPr>
          <a:xfrm>
            <a:off x="838200" y="1227962"/>
            <a:ext cx="10515600" cy="0"/>
          </a:xfrm>
          <a:prstGeom prst="line">
            <a:avLst/>
          </a:prstGeom>
          <a:ln w="6350" cmpd="sng">
            <a:solidFill>
              <a:srgbClr val="0C377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2345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3C4FF-3B54-4708-8175-DD65796099B1}" type="datetime1">
              <a:rPr lang="en-GB" smtClean="0"/>
              <a:t>19/12/2019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51B33-829D-47D6-9AAB-F36ECA45A282}" type="slidenum">
              <a:rPr lang="en-GB" smtClean="0"/>
              <a:t>‹#›</a:t>
            </a:fld>
            <a:endParaRPr lang="en-GB"/>
          </a:p>
        </p:txBody>
      </p:sp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13250"/>
            <a:ext cx="10515600" cy="741780"/>
          </a:xfrm>
          <a:prstGeom prst="rect">
            <a:avLst/>
          </a:prstGeom>
        </p:spPr>
        <p:txBody>
          <a:bodyPr/>
          <a:lstStyle>
            <a:lvl1pPr>
              <a:defRPr sz="4000" baseline="0">
                <a:solidFill>
                  <a:srgbClr val="5AA3D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Slide title</a:t>
            </a:r>
            <a:endParaRPr lang="en-GB" dirty="0"/>
          </a:p>
        </p:txBody>
      </p:sp>
      <p:sp>
        <p:nvSpPr>
          <p:cNvPr id="18" name="Content Placeholder 6"/>
          <p:cNvSpPr>
            <a:spLocks noGrp="1"/>
          </p:cNvSpPr>
          <p:nvPr>
            <p:ph sz="quarter" idx="15" hasCustomPrompt="1"/>
          </p:nvPr>
        </p:nvSpPr>
        <p:spPr>
          <a:xfrm>
            <a:off x="838200" y="1356363"/>
            <a:ext cx="5097380" cy="4705675"/>
          </a:xfrm>
          <a:prstGeom prst="rect">
            <a:avLst/>
          </a:prstGeom>
        </p:spPr>
        <p:txBody>
          <a:bodyPr lIns="10800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936000">
              <a:spcBef>
                <a:spcPts val="900"/>
              </a:spcBef>
              <a:buClr>
                <a:schemeClr val="bg1">
                  <a:lumMod val="75000"/>
                </a:schemeClr>
              </a:buClr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188000">
              <a:spcBef>
                <a:spcPts val="900"/>
              </a:spcBef>
              <a:buClr>
                <a:schemeClr val="bg1">
                  <a:lumMod val="75000"/>
                </a:schemeClr>
              </a:buCl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x-none" dirty="0"/>
              <a:t>Slide text first level</a:t>
            </a:r>
          </a:p>
          <a:p>
            <a:pPr lvl="1"/>
            <a:r>
              <a:rPr lang="x-none" dirty="0"/>
              <a:t>Slide text second level</a:t>
            </a:r>
          </a:p>
          <a:p>
            <a:pPr lvl="2"/>
            <a:r>
              <a:rPr lang="x-none" dirty="0"/>
              <a:t>Slide text third level</a:t>
            </a:r>
          </a:p>
          <a:p>
            <a:pPr lvl="3"/>
            <a:r>
              <a:rPr lang="x-none" dirty="0"/>
              <a:t>Slide text fourth level</a:t>
            </a:r>
          </a:p>
        </p:txBody>
      </p:sp>
      <p:sp>
        <p:nvSpPr>
          <p:cNvPr id="19" name="Content Placeholder 6"/>
          <p:cNvSpPr>
            <a:spLocks noGrp="1"/>
          </p:cNvSpPr>
          <p:nvPr>
            <p:ph sz="quarter" idx="16" hasCustomPrompt="1"/>
          </p:nvPr>
        </p:nvSpPr>
        <p:spPr>
          <a:xfrm>
            <a:off x="6256420" y="1356363"/>
            <a:ext cx="5097380" cy="4705675"/>
          </a:xfrm>
          <a:prstGeom prst="rect">
            <a:avLst/>
          </a:prstGeom>
        </p:spPr>
        <p:txBody>
          <a:bodyPr lIns="10800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936000">
              <a:spcBef>
                <a:spcPts val="900"/>
              </a:spcBef>
              <a:buClr>
                <a:schemeClr val="bg1">
                  <a:lumMod val="75000"/>
                </a:schemeClr>
              </a:buClr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188000">
              <a:spcBef>
                <a:spcPts val="900"/>
              </a:spcBef>
              <a:buClr>
                <a:schemeClr val="bg1">
                  <a:lumMod val="75000"/>
                </a:schemeClr>
              </a:buCl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x-none" dirty="0"/>
              <a:t>Slide text first level</a:t>
            </a:r>
          </a:p>
          <a:p>
            <a:pPr lvl="1"/>
            <a:r>
              <a:rPr lang="x-none" dirty="0"/>
              <a:t>Slide text second level</a:t>
            </a:r>
          </a:p>
          <a:p>
            <a:pPr lvl="2"/>
            <a:r>
              <a:rPr lang="x-none" dirty="0"/>
              <a:t>Slide text third level</a:t>
            </a:r>
          </a:p>
          <a:p>
            <a:pPr lvl="3"/>
            <a:r>
              <a:rPr lang="x-none" dirty="0"/>
              <a:t>Slide text fourth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AE33D7A-4616-4BB5-90CF-38CED4FBB781}"/>
              </a:ext>
            </a:extLst>
          </p:cNvPr>
          <p:cNvCxnSpPr/>
          <p:nvPr userDrawn="1"/>
        </p:nvCxnSpPr>
        <p:spPr>
          <a:xfrm>
            <a:off x="838200" y="1227962"/>
            <a:ext cx="10515600" cy="0"/>
          </a:xfrm>
          <a:prstGeom prst="line">
            <a:avLst/>
          </a:prstGeom>
          <a:ln w="6350" cmpd="sng">
            <a:solidFill>
              <a:srgbClr val="0C377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9285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DD482-8DFC-4181-9A6F-80E0C38D6D62}" type="datetime1">
              <a:rPr lang="en-GB" smtClean="0"/>
              <a:t>19/12/2019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51B33-829D-47D6-9AAB-F36ECA45A2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8495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CCABB-4C4A-4B5A-AC2E-3BCB9022A509}" type="datetime1">
              <a:rPr lang="en-GB" smtClean="0"/>
              <a:t>19/12/2019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51B33-829D-47D6-9AAB-F36ECA45A282}" type="slidenum">
              <a:rPr lang="en-GB" smtClean="0"/>
              <a:t>‹#›</a:t>
            </a:fld>
            <a:endParaRPr lang="en-GB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"/>
          <a:stretch/>
        </p:blipFill>
        <p:spPr>
          <a:xfrm>
            <a:off x="0" y="0"/>
            <a:ext cx="12197348" cy="6850871"/>
          </a:xfrm>
          <a:prstGeom prst="rect">
            <a:avLst/>
          </a:prstGeom>
        </p:spPr>
      </p:pic>
      <p:pic>
        <p:nvPicPr>
          <p:cNvPr id="6" name="Picture 5" descr="2015-01-13_CERN_ENdept 36% h32mm 300dpi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2374" y="4831585"/>
            <a:ext cx="3560891" cy="1334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934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73684" y="6356350"/>
            <a:ext cx="11015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A0D3E42-B0C2-4F30-BDE7-D565CBA0C71A}" type="datetime1">
              <a:rPr lang="en-GB" smtClean="0"/>
              <a:pPr/>
              <a:t>19/12/2019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64582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04" y="6356350"/>
            <a:ext cx="6697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5AA3D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C151B33-829D-47D6-9AAB-F36ECA45A282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9" name="Picture 8" descr="2015-01-13_CERN_ENdept 13% h12mm 300dpi.png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578" y="6249290"/>
            <a:ext cx="1390022" cy="522177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838200" y="6176963"/>
            <a:ext cx="10515600" cy="0"/>
          </a:xfrm>
          <a:prstGeom prst="line">
            <a:avLst/>
          </a:prstGeom>
          <a:ln w="6350" cmpd="sng">
            <a:solidFill>
              <a:srgbClr val="0C377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0094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6" r:id="rId3"/>
    <p:sldLayoutId id="2147483652" r:id="rId4"/>
    <p:sldLayoutId id="2147483655" r:id="rId5"/>
    <p:sldLayoutId id="2147483654" r:id="rId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5425" marR="0" indent="-225425" algn="l" defTabSz="914400" rtl="0" eaLnBrk="1" fontAlgn="auto" latinLnBrk="0" hangingPunct="1">
        <a:lnSpc>
          <a:spcPct val="100000"/>
        </a:lnSpc>
        <a:spcBef>
          <a:spcPts val="900"/>
        </a:spcBef>
        <a:spcAft>
          <a:spcPts val="0"/>
        </a:spcAft>
        <a:buClr>
          <a:srgbClr val="5AA3D9"/>
        </a:buClr>
        <a:buSzPct val="100000"/>
        <a:buFont typeface="Arial"/>
        <a:buChar char="•"/>
        <a:tabLst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60375" marR="0" indent="-228600" algn="l" defTabSz="914400" rtl="0" eaLnBrk="1" fontAlgn="auto" latinLnBrk="0" hangingPunct="1">
        <a:lnSpc>
          <a:spcPct val="100000"/>
        </a:lnSpc>
        <a:spcBef>
          <a:spcPts val="900"/>
        </a:spcBef>
        <a:spcAft>
          <a:spcPts val="0"/>
        </a:spcAft>
        <a:buClr>
          <a:srgbClr val="FFFFFF">
            <a:lumMod val="75000"/>
          </a:srgbClr>
        </a:buClr>
        <a:buSzPct val="100000"/>
        <a:buFont typeface="Arial"/>
        <a:buChar char="•"/>
        <a:tabLst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marR="0" indent="-225425" algn="l" defTabSz="914400" rtl="0" eaLnBrk="1" fontAlgn="auto" latinLnBrk="0" hangingPunct="1">
        <a:lnSpc>
          <a:spcPct val="100000"/>
        </a:lnSpc>
        <a:spcBef>
          <a:spcPts val="900"/>
        </a:spcBef>
        <a:spcAft>
          <a:spcPts val="0"/>
        </a:spcAft>
        <a:buClr>
          <a:srgbClr val="FFFFFF">
            <a:lumMod val="75000"/>
          </a:srgbClr>
        </a:buClr>
        <a:buSzPct val="100000"/>
        <a:buFont typeface="Arial"/>
        <a:buChar char="•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microsoft.com/office/2014/relationships/chartEx" Target="../charts/chartEx1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E9816-6F2A-4873-B3B5-56956B010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B92B36-17A1-4A26-ABDC-29F9DB4658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35472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413250"/>
            <a:ext cx="10515601" cy="741780"/>
          </a:xfrm>
        </p:spPr>
        <p:txBody>
          <a:bodyPr/>
          <a:lstStyle/>
          <a:p>
            <a:r>
              <a:rPr lang="en-US" dirty="0"/>
              <a:t>Agenda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D3E42-B0C2-4F30-BDE7-D565CBA0C71A}" type="datetime1">
              <a:rPr lang="en-GB" smtClean="0"/>
              <a:t>19/12/2019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51B33-829D-47D6-9AAB-F36ECA45A282}" type="slidenum">
              <a:rPr lang="en-GB" smtClean="0"/>
              <a:pPr/>
              <a:t>2</a:t>
            </a:fld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-1" y="1419447"/>
            <a:ext cx="10496885" cy="728330"/>
          </a:xfrm>
          <a:prstGeom prst="rect">
            <a:avLst/>
          </a:prstGeom>
          <a:solidFill>
            <a:srgbClr val="EEEE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-1" y="2307417"/>
            <a:ext cx="10496885" cy="728330"/>
          </a:xfrm>
          <a:prstGeom prst="rect">
            <a:avLst/>
          </a:prstGeom>
          <a:solidFill>
            <a:srgbClr val="EEEE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-1" y="3195387"/>
            <a:ext cx="10496885" cy="728330"/>
          </a:xfrm>
          <a:prstGeom prst="rect">
            <a:avLst/>
          </a:prstGeom>
          <a:solidFill>
            <a:srgbClr val="EEEE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-1" y="4083357"/>
            <a:ext cx="10496885" cy="728330"/>
          </a:xfrm>
          <a:prstGeom prst="rect">
            <a:avLst/>
          </a:prstGeom>
          <a:solidFill>
            <a:srgbClr val="EEEE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-1" y="4971327"/>
            <a:ext cx="10496885" cy="728330"/>
          </a:xfrm>
          <a:prstGeom prst="rect">
            <a:avLst/>
          </a:prstGeom>
          <a:solidFill>
            <a:srgbClr val="EEEE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2" name="Straight Connector 11"/>
          <p:cNvCxnSpPr/>
          <p:nvPr/>
        </p:nvCxnSpPr>
        <p:spPr>
          <a:xfrm>
            <a:off x="10481976" y="1419447"/>
            <a:ext cx="0" cy="728330"/>
          </a:xfrm>
          <a:prstGeom prst="line">
            <a:avLst/>
          </a:prstGeom>
          <a:ln w="9525">
            <a:solidFill>
              <a:srgbClr val="569BC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0481976" y="2305493"/>
            <a:ext cx="0" cy="728330"/>
          </a:xfrm>
          <a:prstGeom prst="line">
            <a:avLst/>
          </a:prstGeom>
          <a:ln w="9525">
            <a:solidFill>
              <a:srgbClr val="569BC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0481976" y="3195387"/>
            <a:ext cx="0" cy="728330"/>
          </a:xfrm>
          <a:prstGeom prst="line">
            <a:avLst/>
          </a:prstGeom>
          <a:ln w="9525">
            <a:solidFill>
              <a:srgbClr val="569BC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0481976" y="4081433"/>
            <a:ext cx="0" cy="728330"/>
          </a:xfrm>
          <a:prstGeom prst="line">
            <a:avLst/>
          </a:prstGeom>
          <a:ln w="9525">
            <a:solidFill>
              <a:srgbClr val="569BC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0481976" y="4971327"/>
            <a:ext cx="0" cy="728330"/>
          </a:xfrm>
          <a:prstGeom prst="line">
            <a:avLst/>
          </a:prstGeom>
          <a:ln w="9525">
            <a:solidFill>
              <a:srgbClr val="569BC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F8364D33-56C2-419C-B15D-7DB544F77345}"/>
              </a:ext>
            </a:extLst>
          </p:cNvPr>
          <p:cNvSpPr txBox="1"/>
          <p:nvPr/>
        </p:nvSpPr>
        <p:spPr>
          <a:xfrm>
            <a:off x="838199" y="1495809"/>
            <a:ext cx="9845839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3600"/>
              </a:spcAft>
              <a:buClr>
                <a:srgbClr val="5AA3D9"/>
              </a:buClr>
              <a:buFont typeface="+mj-lt"/>
              <a:buAutoNum type="arabicPeriod"/>
            </a:pPr>
            <a:r>
              <a:rPr lang="en-US" sz="2800" dirty="0"/>
              <a:t>Part title</a:t>
            </a:r>
          </a:p>
          <a:p>
            <a:pPr marL="342900" indent="-342900">
              <a:spcAft>
                <a:spcPts val="3600"/>
              </a:spcAft>
              <a:buClr>
                <a:srgbClr val="5AA3D9"/>
              </a:buClr>
              <a:buFont typeface="+mj-lt"/>
              <a:buAutoNum type="arabicPeriod"/>
            </a:pPr>
            <a:r>
              <a:rPr lang="en-US" sz="2800" dirty="0"/>
              <a:t>Part title</a:t>
            </a:r>
          </a:p>
          <a:p>
            <a:pPr marL="342900" indent="-342900">
              <a:spcAft>
                <a:spcPts val="3600"/>
              </a:spcAft>
              <a:buClr>
                <a:srgbClr val="5AA3D9"/>
              </a:buClr>
              <a:buFont typeface="+mj-lt"/>
              <a:buAutoNum type="arabicPeriod"/>
            </a:pPr>
            <a:r>
              <a:rPr lang="en-US" sz="2800" dirty="0"/>
              <a:t>Part title</a:t>
            </a:r>
          </a:p>
          <a:p>
            <a:pPr marL="342900" indent="-342900">
              <a:spcAft>
                <a:spcPts val="3600"/>
              </a:spcAft>
              <a:buClr>
                <a:srgbClr val="5AA3D9"/>
              </a:buClr>
              <a:buFont typeface="+mj-lt"/>
              <a:buAutoNum type="arabicPeriod"/>
            </a:pPr>
            <a:r>
              <a:rPr lang="en-US" sz="2800" dirty="0"/>
              <a:t>Part title</a:t>
            </a:r>
          </a:p>
          <a:p>
            <a:pPr marL="342900" indent="-342900">
              <a:spcAft>
                <a:spcPts val="3600"/>
              </a:spcAft>
              <a:buClr>
                <a:srgbClr val="5AA3D9"/>
              </a:buClr>
              <a:buFont typeface="+mj-lt"/>
              <a:buAutoNum type="arabicPeriod"/>
            </a:pPr>
            <a:r>
              <a:rPr lang="en-US" sz="2800" dirty="0"/>
              <a:t>Part title</a:t>
            </a:r>
          </a:p>
        </p:txBody>
      </p:sp>
    </p:spTree>
    <p:extLst>
      <p:ext uri="{BB962C8B-B14F-4D97-AF65-F5344CB8AC3E}">
        <p14:creationId xmlns:p14="http://schemas.microsoft.com/office/powerpoint/2010/main" val="3803504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33B12-47E4-426A-8CF5-21256C2D4B5B}" type="datetime1">
              <a:rPr lang="en-GB" smtClean="0"/>
              <a:t>19/12/2019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51B33-829D-47D6-9AAB-F36ECA45A282}" type="slidenum">
              <a:rPr lang="en-GB" smtClean="0"/>
              <a:t>3</a:t>
            </a:fld>
            <a:endParaRPr lang="en-GB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12817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D194A-D7A4-45CC-8550-2A65F7A26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8B26F3B-C3D6-4A23-8145-5CCD7E20A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D3E42-B0C2-4F30-BDE7-D565CBA0C71A}" type="datetime1">
              <a:rPr lang="en-GB" smtClean="0"/>
              <a:t>19/12/2019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F85364-F40A-4554-8EC6-12C4D7710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B8751A-C87E-4F65-9498-02F4C8B8F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51B33-829D-47D6-9AAB-F36ECA45A282}" type="slidenum">
              <a:rPr lang="en-GB" smtClean="0"/>
              <a:pPr/>
              <a:t>4</a:t>
            </a:fld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40D3CE-1D02-41B8-B879-24FAFA74C88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59670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3C4FF-3B54-4708-8175-DD65796099B1}" type="datetime1">
              <a:rPr lang="en-GB" smtClean="0"/>
              <a:t>19/12/2019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51B33-829D-47D6-9AAB-F36ECA45A282}" type="slidenum">
              <a:rPr lang="en-GB" smtClean="0"/>
              <a:t>5</a:t>
            </a:fld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75976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D3E42-B0C2-4F30-BDE7-D565CBA0C71A}" type="datetime1">
              <a:rPr lang="en-GB" smtClean="0"/>
              <a:t>19/12/2019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51B33-829D-47D6-9AAB-F36ECA45A282}" type="slidenum">
              <a:rPr lang="en-GB" smtClean="0"/>
              <a:pPr/>
              <a:t>6</a:t>
            </a:fld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1421063" y="1762487"/>
            <a:ext cx="1619122" cy="1704452"/>
          </a:xfrm>
          <a:prstGeom prst="rect">
            <a:avLst/>
          </a:prstGeom>
          <a:solidFill>
            <a:srgbClr val="EEEE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1421063" y="3699508"/>
            <a:ext cx="1619122" cy="1704452"/>
          </a:xfrm>
          <a:prstGeom prst="rect">
            <a:avLst/>
          </a:prstGeom>
          <a:solidFill>
            <a:srgbClr val="EEEE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3363454" y="1758985"/>
            <a:ext cx="1619122" cy="1704452"/>
          </a:xfrm>
          <a:prstGeom prst="rect">
            <a:avLst/>
          </a:prstGeom>
          <a:solidFill>
            <a:srgbClr val="EEEE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3363454" y="3694111"/>
            <a:ext cx="1619122" cy="1704452"/>
          </a:xfrm>
          <a:prstGeom prst="rect">
            <a:avLst/>
          </a:prstGeom>
          <a:solidFill>
            <a:srgbClr val="EEEE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1" name="Straight Connector 10"/>
          <p:cNvCxnSpPr/>
          <p:nvPr/>
        </p:nvCxnSpPr>
        <p:spPr>
          <a:xfrm>
            <a:off x="1421063" y="1762487"/>
            <a:ext cx="1619122" cy="0"/>
          </a:xfrm>
          <a:prstGeom prst="line">
            <a:avLst/>
          </a:prstGeom>
          <a:ln w="9525">
            <a:solidFill>
              <a:srgbClr val="569BC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1421063" y="3694111"/>
            <a:ext cx="1619122" cy="0"/>
          </a:xfrm>
          <a:prstGeom prst="line">
            <a:avLst/>
          </a:prstGeom>
          <a:ln w="9525">
            <a:solidFill>
              <a:srgbClr val="569BC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363454" y="1764301"/>
            <a:ext cx="1619122" cy="0"/>
          </a:xfrm>
          <a:prstGeom prst="line">
            <a:avLst/>
          </a:prstGeom>
          <a:ln w="9525">
            <a:solidFill>
              <a:srgbClr val="569BC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3363454" y="3690609"/>
            <a:ext cx="1619122" cy="0"/>
          </a:xfrm>
          <a:prstGeom prst="line">
            <a:avLst/>
          </a:prstGeom>
          <a:ln w="9525">
            <a:solidFill>
              <a:srgbClr val="569BC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5305845" y="1767803"/>
            <a:ext cx="1619122" cy="1704452"/>
          </a:xfrm>
          <a:prstGeom prst="rect">
            <a:avLst/>
          </a:prstGeom>
          <a:solidFill>
            <a:srgbClr val="EEEE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5305845" y="3704824"/>
            <a:ext cx="1619122" cy="1704452"/>
          </a:xfrm>
          <a:prstGeom prst="rect">
            <a:avLst/>
          </a:prstGeom>
          <a:solidFill>
            <a:srgbClr val="EEEE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7248236" y="1764301"/>
            <a:ext cx="1619122" cy="1704452"/>
          </a:xfrm>
          <a:prstGeom prst="rect">
            <a:avLst/>
          </a:prstGeom>
          <a:solidFill>
            <a:srgbClr val="EEEE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/>
        </p:nvSpPr>
        <p:spPr>
          <a:xfrm>
            <a:off x="7248236" y="3699427"/>
            <a:ext cx="1619122" cy="1704452"/>
          </a:xfrm>
          <a:prstGeom prst="rect">
            <a:avLst/>
          </a:prstGeom>
          <a:solidFill>
            <a:srgbClr val="EEEE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9" name="Straight Connector 18"/>
          <p:cNvCxnSpPr/>
          <p:nvPr/>
        </p:nvCxnSpPr>
        <p:spPr>
          <a:xfrm>
            <a:off x="5305845" y="1767803"/>
            <a:ext cx="1619122" cy="0"/>
          </a:xfrm>
          <a:prstGeom prst="line">
            <a:avLst/>
          </a:prstGeom>
          <a:ln w="9525">
            <a:solidFill>
              <a:srgbClr val="569BC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305845" y="3699427"/>
            <a:ext cx="1619122" cy="0"/>
          </a:xfrm>
          <a:prstGeom prst="line">
            <a:avLst/>
          </a:prstGeom>
          <a:ln w="9525">
            <a:solidFill>
              <a:srgbClr val="569BC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7248236" y="1769617"/>
            <a:ext cx="1619122" cy="0"/>
          </a:xfrm>
          <a:prstGeom prst="line">
            <a:avLst/>
          </a:prstGeom>
          <a:ln w="9525">
            <a:solidFill>
              <a:srgbClr val="569BC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7248236" y="3695925"/>
            <a:ext cx="1619122" cy="0"/>
          </a:xfrm>
          <a:prstGeom prst="line">
            <a:avLst/>
          </a:prstGeom>
          <a:ln w="9525">
            <a:solidFill>
              <a:srgbClr val="569BC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421063" y="1950977"/>
            <a:ext cx="16191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569B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</a:p>
          <a:p>
            <a:pPr algn="ctr"/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  <a:endParaRPr lang="en-GB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363454" y="1952091"/>
            <a:ext cx="16191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569B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</a:p>
          <a:p>
            <a:pPr algn="ctr"/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  <a:endParaRPr lang="en-GB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305845" y="1947481"/>
            <a:ext cx="16191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569B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</a:p>
          <a:p>
            <a:pPr algn="ctr"/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  <a:endParaRPr lang="en-GB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248236" y="1948595"/>
            <a:ext cx="16191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569B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</a:p>
          <a:p>
            <a:pPr algn="ctr"/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  <a:endParaRPr lang="en-GB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421063" y="3858705"/>
            <a:ext cx="16191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569B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</a:p>
          <a:p>
            <a:pPr algn="ctr"/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  <a:endParaRPr lang="en-GB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63454" y="3859819"/>
            <a:ext cx="16191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569B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</a:p>
          <a:p>
            <a:pPr algn="ctr"/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  <a:endParaRPr lang="en-GB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305845" y="3855209"/>
            <a:ext cx="16191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569B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</a:p>
          <a:p>
            <a:pPr algn="ctr"/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  <a:endParaRPr lang="en-GB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248236" y="3856323"/>
            <a:ext cx="16191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569B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</a:p>
          <a:p>
            <a:pPr algn="ctr"/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  <a:endParaRPr lang="en-GB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9190627" y="1767803"/>
            <a:ext cx="1619122" cy="1704452"/>
          </a:xfrm>
          <a:prstGeom prst="rect">
            <a:avLst/>
          </a:prstGeom>
          <a:solidFill>
            <a:srgbClr val="EEEE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/>
          <p:cNvSpPr/>
          <p:nvPr/>
        </p:nvSpPr>
        <p:spPr>
          <a:xfrm>
            <a:off x="9190627" y="3702929"/>
            <a:ext cx="1619122" cy="1704452"/>
          </a:xfrm>
          <a:prstGeom prst="rect">
            <a:avLst/>
          </a:prstGeom>
          <a:solidFill>
            <a:srgbClr val="EEEE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3" name="Straight Connector 32"/>
          <p:cNvCxnSpPr/>
          <p:nvPr/>
        </p:nvCxnSpPr>
        <p:spPr>
          <a:xfrm>
            <a:off x="9190627" y="1773119"/>
            <a:ext cx="1619122" cy="0"/>
          </a:xfrm>
          <a:prstGeom prst="line">
            <a:avLst/>
          </a:prstGeom>
          <a:ln w="9525">
            <a:solidFill>
              <a:srgbClr val="569BC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9190627" y="3699427"/>
            <a:ext cx="1619122" cy="0"/>
          </a:xfrm>
          <a:prstGeom prst="line">
            <a:avLst/>
          </a:prstGeom>
          <a:ln w="9525">
            <a:solidFill>
              <a:srgbClr val="569BC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9190627" y="1952097"/>
            <a:ext cx="16191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569B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</a:p>
          <a:p>
            <a:pPr algn="ctr"/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  <a:endParaRPr lang="en-GB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9190627" y="3859825"/>
            <a:ext cx="16191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569B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</a:p>
          <a:p>
            <a:pPr algn="ctr"/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  <a:endParaRPr lang="en-GB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2292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D3E42-B0C2-4F30-BDE7-D565CBA0C71A}" type="datetime1">
              <a:rPr lang="en-GB" smtClean="0"/>
              <a:t>19/12/2019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51B33-829D-47D6-9AAB-F36ECA45A282}" type="slidenum">
              <a:rPr lang="en-GB" smtClean="0"/>
              <a:pPr/>
              <a:t>7</a:t>
            </a:fld>
            <a:endParaRPr lang="en-GB"/>
          </a:p>
        </p:txBody>
      </p:sp>
      <p:sp>
        <p:nvSpPr>
          <p:cNvPr id="48" name="Oval 47"/>
          <p:cNvSpPr/>
          <p:nvPr/>
        </p:nvSpPr>
        <p:spPr>
          <a:xfrm>
            <a:off x="1010387" y="2280101"/>
            <a:ext cx="228600" cy="228600"/>
          </a:xfrm>
          <a:prstGeom prst="ellipse">
            <a:avLst/>
          </a:prstGeom>
          <a:solidFill>
            <a:srgbClr val="2A659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9" name="Straight Connector 48"/>
          <p:cNvCxnSpPr/>
          <p:nvPr/>
        </p:nvCxnSpPr>
        <p:spPr>
          <a:xfrm>
            <a:off x="1238987" y="2394401"/>
            <a:ext cx="940982" cy="0"/>
          </a:xfrm>
          <a:prstGeom prst="line">
            <a:avLst/>
          </a:prstGeom>
          <a:ln w="9525">
            <a:solidFill>
              <a:srgbClr val="4D4D4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2507805" y="3262284"/>
            <a:ext cx="368595" cy="0"/>
          </a:xfrm>
          <a:prstGeom prst="line">
            <a:avLst/>
          </a:prstGeom>
          <a:ln w="9525">
            <a:solidFill>
              <a:srgbClr val="4D4D4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2179969" y="2394401"/>
            <a:ext cx="327836" cy="867883"/>
          </a:xfrm>
          <a:prstGeom prst="line">
            <a:avLst/>
          </a:prstGeom>
          <a:ln w="9525">
            <a:solidFill>
              <a:srgbClr val="4D4D4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Isosceles Triangle 51"/>
          <p:cNvSpPr/>
          <p:nvPr/>
        </p:nvSpPr>
        <p:spPr>
          <a:xfrm rot="5400000">
            <a:off x="2874850" y="3223518"/>
            <a:ext cx="77528" cy="74428"/>
          </a:xfrm>
          <a:prstGeom prst="triangle">
            <a:avLst/>
          </a:prstGeom>
          <a:solidFill>
            <a:srgbClr val="4D4D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Oval 52"/>
          <p:cNvSpPr/>
          <p:nvPr/>
        </p:nvSpPr>
        <p:spPr>
          <a:xfrm>
            <a:off x="3742411" y="2280101"/>
            <a:ext cx="228600" cy="228600"/>
          </a:xfrm>
          <a:prstGeom prst="ellipse">
            <a:avLst/>
          </a:prstGeom>
          <a:solidFill>
            <a:srgbClr val="569B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4" name="Straight Connector 53"/>
          <p:cNvCxnSpPr/>
          <p:nvPr/>
        </p:nvCxnSpPr>
        <p:spPr>
          <a:xfrm>
            <a:off x="3971011" y="2394401"/>
            <a:ext cx="940982" cy="0"/>
          </a:xfrm>
          <a:prstGeom prst="line">
            <a:avLst/>
          </a:prstGeom>
          <a:ln w="9525">
            <a:solidFill>
              <a:srgbClr val="4D4D4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5239829" y="3262284"/>
            <a:ext cx="368595" cy="0"/>
          </a:xfrm>
          <a:prstGeom prst="line">
            <a:avLst/>
          </a:prstGeom>
          <a:ln w="9525">
            <a:solidFill>
              <a:srgbClr val="4D4D4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4911993" y="2394401"/>
            <a:ext cx="327836" cy="867883"/>
          </a:xfrm>
          <a:prstGeom prst="line">
            <a:avLst/>
          </a:prstGeom>
          <a:ln w="9525">
            <a:solidFill>
              <a:srgbClr val="4D4D4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Isosceles Triangle 56"/>
          <p:cNvSpPr/>
          <p:nvPr/>
        </p:nvSpPr>
        <p:spPr>
          <a:xfrm rot="5400000">
            <a:off x="5606874" y="3223518"/>
            <a:ext cx="77528" cy="74428"/>
          </a:xfrm>
          <a:prstGeom prst="triangle">
            <a:avLst/>
          </a:prstGeom>
          <a:solidFill>
            <a:srgbClr val="4D4D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Oval 57"/>
          <p:cNvSpPr/>
          <p:nvPr/>
        </p:nvSpPr>
        <p:spPr>
          <a:xfrm>
            <a:off x="6394691" y="2280101"/>
            <a:ext cx="228600" cy="228600"/>
          </a:xfrm>
          <a:prstGeom prst="ellipse">
            <a:avLst/>
          </a:prstGeom>
          <a:solidFill>
            <a:srgbClr val="91BE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9" name="Straight Connector 58"/>
          <p:cNvCxnSpPr/>
          <p:nvPr/>
        </p:nvCxnSpPr>
        <p:spPr>
          <a:xfrm>
            <a:off x="6623291" y="2394401"/>
            <a:ext cx="940982" cy="0"/>
          </a:xfrm>
          <a:prstGeom prst="line">
            <a:avLst/>
          </a:prstGeom>
          <a:ln w="9525">
            <a:solidFill>
              <a:srgbClr val="4D4D4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7892109" y="3262284"/>
            <a:ext cx="368595" cy="0"/>
          </a:xfrm>
          <a:prstGeom prst="line">
            <a:avLst/>
          </a:prstGeom>
          <a:ln w="9525">
            <a:solidFill>
              <a:srgbClr val="4D4D4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7564273" y="2394401"/>
            <a:ext cx="327836" cy="867883"/>
          </a:xfrm>
          <a:prstGeom prst="line">
            <a:avLst/>
          </a:prstGeom>
          <a:ln w="9525">
            <a:solidFill>
              <a:srgbClr val="4D4D4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Isosceles Triangle 61"/>
          <p:cNvSpPr/>
          <p:nvPr/>
        </p:nvSpPr>
        <p:spPr>
          <a:xfrm rot="5400000">
            <a:off x="8259154" y="3223518"/>
            <a:ext cx="77528" cy="74428"/>
          </a:xfrm>
          <a:prstGeom prst="triangle">
            <a:avLst/>
          </a:prstGeom>
          <a:solidFill>
            <a:srgbClr val="4D4D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Isosceles Triangle 62"/>
          <p:cNvSpPr/>
          <p:nvPr/>
        </p:nvSpPr>
        <p:spPr>
          <a:xfrm rot="5400000">
            <a:off x="1094691" y="2357429"/>
            <a:ext cx="82142" cy="78857"/>
          </a:xfrm>
          <a:prstGeom prst="triangl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Isosceles Triangle 63"/>
          <p:cNvSpPr/>
          <p:nvPr/>
        </p:nvSpPr>
        <p:spPr>
          <a:xfrm rot="5400000">
            <a:off x="3820956" y="2354973"/>
            <a:ext cx="82142" cy="78857"/>
          </a:xfrm>
          <a:prstGeom prst="triangl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Isosceles Triangle 64"/>
          <p:cNvSpPr/>
          <p:nvPr/>
        </p:nvSpPr>
        <p:spPr>
          <a:xfrm rot="5400000">
            <a:off x="6478553" y="2356172"/>
            <a:ext cx="82142" cy="78857"/>
          </a:xfrm>
          <a:prstGeom prst="triangl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TextBox 65"/>
          <p:cNvSpPr txBox="1"/>
          <p:nvPr/>
        </p:nvSpPr>
        <p:spPr>
          <a:xfrm>
            <a:off x="1523723" y="2626115"/>
            <a:ext cx="11255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800" dirty="0">
                <a:solidFill>
                  <a:srgbClr val="2A65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</a:p>
          <a:p>
            <a:endParaRPr lang="fr-CH" sz="2000" dirty="0">
              <a:solidFill>
                <a:srgbClr val="2A65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4258659" y="2626114"/>
            <a:ext cx="11255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800" dirty="0">
                <a:solidFill>
                  <a:srgbClr val="569B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</a:p>
          <a:p>
            <a:endParaRPr lang="fr-CH" sz="2000" dirty="0">
              <a:solidFill>
                <a:srgbClr val="569BC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6950811" y="2626115"/>
            <a:ext cx="11255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800" dirty="0">
                <a:solidFill>
                  <a:srgbClr val="91BED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</a:p>
          <a:p>
            <a:endParaRPr lang="fr-CH" sz="2000" dirty="0">
              <a:solidFill>
                <a:srgbClr val="91BED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1010387" y="3688824"/>
            <a:ext cx="23364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et </a:t>
            </a:r>
            <a:r>
              <a:rPr lang="fr-CH" sz="1200" dirty="0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fr-CH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H" sz="1200" dirty="0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accumsan</a:t>
            </a:r>
            <a:r>
              <a:rPr lang="fr-CH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est </a:t>
            </a:r>
            <a:r>
              <a:rPr lang="fr-CH" sz="1200" dirty="0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hendrerit</a:t>
            </a:r>
            <a:r>
              <a:rPr lang="fr-CH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H" sz="1200" dirty="0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fr-CH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fr-CH" sz="1200" dirty="0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Fusce</a:t>
            </a:r>
            <a:r>
              <a:rPr lang="fr-CH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H" sz="1200" dirty="0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elementum</a:t>
            </a:r>
            <a:r>
              <a:rPr lang="fr-CH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CH" sz="1200" dirty="0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purus</a:t>
            </a:r>
            <a:r>
              <a:rPr lang="fr-CH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H" sz="1200" dirty="0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fr-CH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H" sz="1200" dirty="0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condimentum</a:t>
            </a:r>
            <a:r>
              <a:rPr lang="fr-CH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H" sz="1200" dirty="0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placerat</a:t>
            </a:r>
            <a:r>
              <a:rPr lang="fr-CH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massa </a:t>
            </a:r>
            <a:r>
              <a:rPr lang="fr-CH" sz="1200" dirty="0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felis</a:t>
            </a:r>
            <a:r>
              <a:rPr lang="fr-CH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cursus nunc, id </a:t>
            </a:r>
            <a:r>
              <a:rPr lang="fr-CH" sz="1200" dirty="0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viverra</a:t>
            </a:r>
            <a:r>
              <a:rPr lang="fr-CH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nunc </a:t>
            </a:r>
            <a:r>
              <a:rPr lang="fr-CH" sz="1200" dirty="0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fr-CH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H" sz="1200" dirty="0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fr-CH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H" sz="1200" dirty="0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fr-CH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GB" sz="1200" dirty="0">
              <a:solidFill>
                <a:srgbClr val="4D4D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3741035" y="3682531"/>
            <a:ext cx="23364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200" dirty="0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fr-CH" sz="1200" dirty="0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Integer</a:t>
            </a:r>
            <a:r>
              <a:rPr lang="fr-CH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H" sz="1200" dirty="0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vehicula</a:t>
            </a:r>
            <a:r>
              <a:rPr lang="fr-CH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H" sz="1200" dirty="0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felis</a:t>
            </a:r>
            <a:r>
              <a:rPr lang="fr-CH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fr-CH" sz="1200" dirty="0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fr-CH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H" sz="1200" dirty="0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vehicula</a:t>
            </a:r>
            <a:r>
              <a:rPr lang="fr-CH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at </a:t>
            </a:r>
            <a:r>
              <a:rPr lang="fr-CH" sz="1200" dirty="0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ultrices</a:t>
            </a:r>
            <a:r>
              <a:rPr lang="fr-CH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H" sz="1200" dirty="0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fr-CH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H" sz="1200" dirty="0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fringilla</a:t>
            </a:r>
            <a:r>
              <a:rPr lang="fr-CH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200" dirty="0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Nullam</a:t>
            </a:r>
            <a:r>
              <a:rPr lang="en-US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elementum</a:t>
            </a:r>
            <a:r>
              <a:rPr lang="en-US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eros</a:t>
            </a:r>
            <a:r>
              <a:rPr lang="en-US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augue</a:t>
            </a:r>
            <a:r>
              <a:rPr lang="en-US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GB" sz="1200" dirty="0">
              <a:solidFill>
                <a:srgbClr val="4D4D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6291327" y="3688824"/>
            <a:ext cx="23364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Donec</a:t>
            </a:r>
            <a:r>
              <a:rPr lang="en-US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luctus</a:t>
            </a:r>
            <a:r>
              <a:rPr lang="en-US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felis</a:t>
            </a:r>
            <a:r>
              <a:rPr lang="en-US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dolor </a:t>
            </a:r>
            <a:r>
              <a:rPr lang="en-US" sz="1200" dirty="0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ultricies</a:t>
            </a:r>
            <a:r>
              <a:rPr lang="en-US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en-US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200" dirty="0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US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200" dirty="0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accumsan</a:t>
            </a:r>
            <a:r>
              <a:rPr lang="en-US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augue</a:t>
            </a:r>
            <a:r>
              <a:rPr lang="en-US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200" dirty="0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Etiam</a:t>
            </a:r>
            <a:r>
              <a:rPr lang="en-US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</a:t>
            </a:r>
            <a:r>
              <a:rPr lang="en-US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pharetra </a:t>
            </a:r>
            <a:r>
              <a:rPr lang="en-US" sz="1200" dirty="0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200" dirty="0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Quisque</a:t>
            </a:r>
            <a:r>
              <a:rPr lang="en-US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sz="1200" dirty="0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iaculis</a:t>
            </a:r>
            <a:r>
              <a:rPr lang="en-US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lorem, </a:t>
            </a:r>
            <a:r>
              <a:rPr lang="en-US" sz="1200" dirty="0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facilisis</a:t>
            </a:r>
            <a:r>
              <a:rPr lang="en-US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dolor. </a:t>
            </a:r>
            <a:r>
              <a:rPr lang="en-US" sz="1200" dirty="0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ornare</a:t>
            </a:r>
            <a:r>
              <a:rPr lang="en-US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pharetra.</a:t>
            </a:r>
          </a:p>
        </p:txBody>
      </p:sp>
      <p:sp>
        <p:nvSpPr>
          <p:cNvPr id="72" name="Oval 71"/>
          <p:cNvSpPr/>
          <p:nvPr/>
        </p:nvSpPr>
        <p:spPr>
          <a:xfrm>
            <a:off x="9119376" y="2273808"/>
            <a:ext cx="228600" cy="228600"/>
          </a:xfrm>
          <a:prstGeom prst="ellipse">
            <a:avLst/>
          </a:prstGeom>
          <a:solidFill>
            <a:srgbClr val="B4D5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3" name="Straight Connector 72"/>
          <p:cNvCxnSpPr/>
          <p:nvPr/>
        </p:nvCxnSpPr>
        <p:spPr>
          <a:xfrm>
            <a:off x="9347976" y="2388108"/>
            <a:ext cx="940982" cy="0"/>
          </a:xfrm>
          <a:prstGeom prst="line">
            <a:avLst/>
          </a:prstGeom>
          <a:ln w="9525">
            <a:solidFill>
              <a:srgbClr val="4D4D4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>
            <a:off x="10616794" y="3255991"/>
            <a:ext cx="368595" cy="0"/>
          </a:xfrm>
          <a:prstGeom prst="line">
            <a:avLst/>
          </a:prstGeom>
          <a:ln w="9525">
            <a:solidFill>
              <a:srgbClr val="4D4D4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10288958" y="2388108"/>
            <a:ext cx="327836" cy="867883"/>
          </a:xfrm>
          <a:prstGeom prst="line">
            <a:avLst/>
          </a:prstGeom>
          <a:ln w="9525">
            <a:solidFill>
              <a:srgbClr val="4D4D4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Isosceles Triangle 75"/>
          <p:cNvSpPr/>
          <p:nvPr/>
        </p:nvSpPr>
        <p:spPr>
          <a:xfrm rot="5400000">
            <a:off x="10983839" y="3217225"/>
            <a:ext cx="77528" cy="74428"/>
          </a:xfrm>
          <a:prstGeom prst="triangle">
            <a:avLst/>
          </a:prstGeom>
          <a:solidFill>
            <a:srgbClr val="4D4D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7" name="Isosceles Triangle 76"/>
          <p:cNvSpPr/>
          <p:nvPr/>
        </p:nvSpPr>
        <p:spPr>
          <a:xfrm rot="5400000">
            <a:off x="9203238" y="2349879"/>
            <a:ext cx="82142" cy="78857"/>
          </a:xfrm>
          <a:prstGeom prst="triangl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TextBox 77"/>
          <p:cNvSpPr txBox="1"/>
          <p:nvPr/>
        </p:nvSpPr>
        <p:spPr>
          <a:xfrm>
            <a:off x="9675496" y="2619822"/>
            <a:ext cx="11255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800" dirty="0">
                <a:solidFill>
                  <a:srgbClr val="B4D5E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</a:p>
          <a:p>
            <a:endParaRPr lang="fr-CH" sz="2000" dirty="0">
              <a:solidFill>
                <a:srgbClr val="B4D5E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9034776" y="3677896"/>
            <a:ext cx="23364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Donec</a:t>
            </a:r>
            <a:r>
              <a:rPr lang="en-US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luctus</a:t>
            </a:r>
            <a:r>
              <a:rPr lang="en-US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felis</a:t>
            </a:r>
            <a:r>
              <a:rPr lang="en-US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dolor </a:t>
            </a:r>
            <a:r>
              <a:rPr lang="en-US" sz="1200" dirty="0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ultricies</a:t>
            </a:r>
            <a:r>
              <a:rPr lang="en-US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en-US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200" dirty="0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US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200" dirty="0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accumsan</a:t>
            </a:r>
            <a:r>
              <a:rPr lang="en-US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augue</a:t>
            </a:r>
            <a:r>
              <a:rPr lang="en-US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200" dirty="0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Etiam</a:t>
            </a:r>
            <a:r>
              <a:rPr lang="en-US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</a:t>
            </a:r>
            <a:r>
              <a:rPr lang="en-US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pharetra </a:t>
            </a:r>
            <a:r>
              <a:rPr lang="en-US" sz="1200" dirty="0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200" dirty="0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Quisque</a:t>
            </a:r>
            <a:r>
              <a:rPr lang="en-US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sz="1200" dirty="0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iaculis</a:t>
            </a:r>
            <a:r>
              <a:rPr lang="en-US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lorem, </a:t>
            </a:r>
            <a:r>
              <a:rPr lang="en-US" sz="1200" dirty="0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facilisis</a:t>
            </a:r>
            <a:r>
              <a:rPr lang="en-US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dolor. </a:t>
            </a:r>
            <a:r>
              <a:rPr lang="en-US" sz="1200" dirty="0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ornare</a:t>
            </a:r>
            <a:r>
              <a:rPr lang="en-US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pharetra.</a:t>
            </a:r>
          </a:p>
        </p:txBody>
      </p:sp>
    </p:spTree>
    <p:extLst>
      <p:ext uri="{BB962C8B-B14F-4D97-AF65-F5344CB8AC3E}">
        <p14:creationId xmlns:p14="http://schemas.microsoft.com/office/powerpoint/2010/main" val="1677492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52" grpId="0" animBg="1"/>
      <p:bldP spid="53" grpId="0" animBg="1"/>
      <p:bldP spid="57" grpId="0" animBg="1"/>
      <p:bldP spid="58" grpId="0" animBg="1"/>
      <p:bldP spid="62" grpId="0" animBg="1"/>
      <p:bldP spid="63" grpId="0" animBg="1"/>
      <p:bldP spid="64" grpId="0" animBg="1"/>
      <p:bldP spid="65" grpId="0" animBg="1"/>
      <p:bldP spid="66" grpId="0"/>
      <p:bldP spid="67" grpId="0"/>
      <p:bldP spid="68" grpId="0"/>
      <p:bldP spid="69" grpId="0"/>
      <p:bldP spid="70" grpId="0"/>
      <p:bldP spid="71" grpId="0"/>
      <p:bldP spid="72" grpId="0" animBg="1"/>
      <p:bldP spid="76" grpId="0" animBg="1"/>
      <p:bldP spid="77" grpId="0" animBg="1"/>
      <p:bldP spid="78" grpId="0"/>
      <p:bldP spid="7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D3E42-B0C2-4F30-BDE7-D565CBA0C71A}" type="datetime1">
              <a:rPr lang="en-GB" smtClean="0"/>
              <a:t>19/12/2019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51B33-829D-47D6-9AAB-F36ECA45A282}" type="slidenum">
              <a:rPr lang="en-GB" smtClean="0"/>
              <a:pPr/>
              <a:t>8</a:t>
            </a:fld>
            <a:endParaRPr lang="en-GB"/>
          </a:p>
        </p:txBody>
      </p:sp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8" name="Chart 7"/>
              <p:cNvGraphicFramePr/>
              <p:nvPr>
                <p:extLst>
                  <p:ext uri="{D42A27DB-BD31-4B8C-83A1-F6EECF244321}">
                    <p14:modId xmlns:p14="http://schemas.microsoft.com/office/powerpoint/2010/main" val="811357998"/>
                  </p:ext>
                </p:extLst>
              </p:nvPr>
            </p:nvGraphicFramePr>
            <p:xfrm>
              <a:off x="1724096" y="1348873"/>
              <a:ext cx="8226854" cy="4695456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8" name="Chart 7"/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724096" y="1348873"/>
                <a:ext cx="8226854" cy="4695456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116900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834021" y="2553779"/>
            <a:ext cx="6474074" cy="2952749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3600" b="0" i="0" kern="1200">
                <a:solidFill>
                  <a:srgbClr val="5AA3D9"/>
                </a:solidFill>
                <a:latin typeface="+mj-lt"/>
                <a:ea typeface="+mj-ea"/>
                <a:cs typeface="Ubuntu Light"/>
              </a:defRPr>
            </a:lvl1pPr>
          </a:lstStyle>
          <a:p>
            <a:pPr algn="r"/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Thank you for your attention!</a:t>
            </a:r>
          </a:p>
        </p:txBody>
      </p:sp>
    </p:spTree>
    <p:extLst>
      <p:ext uri="{BB962C8B-B14F-4D97-AF65-F5344CB8AC3E}">
        <p14:creationId xmlns:p14="http://schemas.microsoft.com/office/powerpoint/2010/main" val="8215863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5">
      <a:dk1>
        <a:srgbClr val="595959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ERN">
    <a:dk1>
      <a:srgbClr val="0C377B"/>
    </a:dk1>
    <a:lt1>
      <a:srgbClr val="FFFFFF"/>
    </a:lt1>
    <a:dk2>
      <a:srgbClr val="333333"/>
    </a:dk2>
    <a:lt2>
      <a:srgbClr val="999999"/>
    </a:lt2>
    <a:accent1>
      <a:srgbClr val="0C377B"/>
    </a:accent1>
    <a:accent2>
      <a:srgbClr val="A40000"/>
    </a:accent2>
    <a:accent3>
      <a:srgbClr val="4F9A06"/>
    </a:accent3>
    <a:accent4>
      <a:srgbClr val="5197CC"/>
    </a:accent4>
    <a:accent5>
      <a:srgbClr val="EF2929"/>
    </a:accent5>
    <a:accent6>
      <a:srgbClr val="8AE234"/>
    </a:accent6>
    <a:hlink>
      <a:srgbClr val="3465A4"/>
    </a:hlink>
    <a:folHlink>
      <a:srgbClr val="3465A4"/>
    </a:folHlink>
  </a:clrScheme>
  <a:fontScheme name="Office Classique 2">
    <a:majorFont>
      <a:latin typeface="Arial"/>
      <a:ea typeface=""/>
      <a:cs typeface=""/>
      <a:font script="Jpan" typeface="ＭＳ Ｐゴシック"/>
      <a:font script="Hang" typeface="돋움"/>
      <a:font script="Hans" typeface="华文新魏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/>
      <a:ea typeface=""/>
      <a:cs typeface=""/>
      <a:font script="Jpan" typeface="ＭＳ Ｐゴシック"/>
      <a:font script="Hang" typeface="돋움"/>
      <a:font script="Hans" typeface="华文新魏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Technic">
    <a:fillStyleLst>
      <a:solidFill>
        <a:schemeClr val="phClr"/>
      </a:solidFill>
      <a:gradFill rotWithShape="1">
        <a:gsLst>
          <a:gs pos="0">
            <a:schemeClr val="phClr">
              <a:tint val="1000"/>
            </a:schemeClr>
          </a:gs>
          <a:gs pos="68000">
            <a:schemeClr val="phClr">
              <a:tint val="77000"/>
            </a:schemeClr>
          </a:gs>
          <a:gs pos="81000">
            <a:schemeClr val="phClr">
              <a:tint val="79000"/>
            </a:schemeClr>
          </a:gs>
          <a:gs pos="86000">
            <a:schemeClr val="phClr">
              <a:tint val="73000"/>
            </a:schemeClr>
          </a:gs>
          <a:gs pos="100000">
            <a:schemeClr val="phClr">
              <a:tint val="35000"/>
            </a:schemeClr>
          </a:gs>
        </a:gsLst>
        <a:lin ang="5400000" scaled="1"/>
      </a:gradFill>
      <a:gradFill rotWithShape="1">
        <a:gsLst>
          <a:gs pos="0">
            <a:schemeClr val="phClr">
              <a:tint val="73000"/>
              <a:satMod val="150000"/>
            </a:schemeClr>
          </a:gs>
          <a:gs pos="25000">
            <a:schemeClr val="phClr">
              <a:tint val="96000"/>
              <a:shade val="80000"/>
              <a:satMod val="105000"/>
            </a:schemeClr>
          </a:gs>
          <a:gs pos="38000">
            <a:schemeClr val="phClr">
              <a:tint val="96000"/>
              <a:shade val="59000"/>
              <a:satMod val="120000"/>
            </a:schemeClr>
          </a:gs>
          <a:gs pos="55000">
            <a:schemeClr val="phClr">
              <a:shade val="57000"/>
              <a:satMod val="120000"/>
            </a:schemeClr>
          </a:gs>
          <a:gs pos="80000">
            <a:schemeClr val="phClr">
              <a:shade val="56000"/>
              <a:satMod val="145000"/>
            </a:schemeClr>
          </a:gs>
          <a:gs pos="88000">
            <a:schemeClr val="phClr">
              <a:shade val="63000"/>
              <a:satMod val="160000"/>
            </a:schemeClr>
          </a:gs>
          <a:gs pos="100000">
            <a:schemeClr val="phClr">
              <a:tint val="99555"/>
              <a:satMod val="155000"/>
            </a:schemeClr>
          </a:gs>
        </a:gsLst>
        <a:lin ang="5400000" scaled="1"/>
      </a:gradFill>
    </a:fillStyleLst>
    <a:lnStyleLst>
      <a:ln w="9525" cap="flat" cmpd="sng" algn="ctr">
        <a:solidFill>
          <a:schemeClr val="phClr">
            <a:shade val="60000"/>
            <a:satMod val="300000"/>
          </a:schemeClr>
        </a:solidFill>
        <a:prstDash val="solid"/>
      </a:ln>
      <a:ln w="19050" cap="flat" cmpd="sng" algn="ctr">
        <a:solidFill>
          <a:schemeClr val="phClr"/>
        </a:solidFill>
        <a:prstDash val="solid"/>
      </a:ln>
      <a:ln w="19050" cap="flat" cmpd="sng" algn="ctr">
        <a:solidFill>
          <a:schemeClr val="phClr"/>
        </a:solidFill>
        <a:prstDash val="solid"/>
      </a:ln>
    </a:lnStyleLst>
    <a:effectStyleLst>
      <a:effectStyle>
        <a:effectLst>
          <a:glow rad="63500">
            <a:schemeClr val="phClr">
              <a:tint val="30000"/>
              <a:shade val="95000"/>
              <a:satMod val="300000"/>
              <a:alpha val="50000"/>
            </a:schemeClr>
          </a:glow>
        </a:effectLst>
      </a:effectStyle>
      <a:effectStyle>
        <a:effectLst>
          <a:glow rad="70000">
            <a:schemeClr val="phClr">
              <a:tint val="30000"/>
              <a:shade val="95000"/>
              <a:satMod val="300000"/>
              <a:alpha val="50000"/>
            </a:schemeClr>
          </a:glow>
        </a:effectLst>
      </a:effectStyle>
      <a:effectStyle>
        <a:effectLst>
          <a:glow rad="76200">
            <a:schemeClr val="phClr"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 fov="0">
            <a:rot lat="0" lon="0" rev="0"/>
          </a:camera>
          <a:lightRig rig="harsh" dir="t">
            <a:rot lat="6000000" lon="6000000" rev="0"/>
          </a:lightRig>
        </a:scene3d>
        <a:sp3d contourW="10000" prstMaterial="metal">
          <a:bevelT w="20000" h="9000" prst="softRound"/>
          <a:contourClr>
            <a:schemeClr val="phClr">
              <a:shade val="30000"/>
              <a:satMod val="20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shade val="40000"/>
              <a:satMod val="150000"/>
            </a:schemeClr>
          </a:gs>
          <a:gs pos="30000">
            <a:schemeClr val="phClr">
              <a:shade val="60000"/>
              <a:satMod val="150000"/>
            </a:schemeClr>
          </a:gs>
          <a:gs pos="100000">
            <a:schemeClr val="phClr">
              <a:tint val="83000"/>
              <a:satMod val="200000"/>
            </a:schemeClr>
          </a:gs>
        </a:gsLst>
        <a:lin ang="13000000" scaled="0"/>
      </a:gradFill>
      <a:gradFill rotWithShape="1">
        <a:gsLst>
          <a:gs pos="0">
            <a:schemeClr val="phClr">
              <a:tint val="78000"/>
              <a:satMod val="220000"/>
            </a:schemeClr>
          </a:gs>
          <a:gs pos="100000">
            <a:schemeClr val="phClr">
              <a:shade val="35000"/>
              <a:satMod val="155000"/>
            </a:schemeClr>
          </a:gs>
        </a:gsLst>
        <a:path path="circle">
          <a:fillToRect l="60000" t="50000" r="4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278</TotalTime>
  <Words>197</Words>
  <Application>Microsoft Office PowerPoint</Application>
  <PresentationFormat>Widescreen</PresentationFormat>
  <Paragraphs>51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PowerPoint Presentation</vt:lpstr>
      <vt:lpstr>Agenda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CERN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Louisa Elizabeth Catherall</dc:creator>
  <cp:lastModifiedBy>Louisa Elizabeth Catherall</cp:lastModifiedBy>
  <cp:revision>19</cp:revision>
  <dcterms:created xsi:type="dcterms:W3CDTF">2019-11-06T09:35:48Z</dcterms:created>
  <dcterms:modified xsi:type="dcterms:W3CDTF">2019-12-19T16:08:31Z</dcterms:modified>
</cp:coreProperties>
</file>