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70" r:id="rId2"/>
    <p:sldId id="275" r:id="rId3"/>
    <p:sldId id="268" r:id="rId4"/>
    <p:sldId id="273" r:id="rId5"/>
    <p:sldId id="274" r:id="rId6"/>
    <p:sldId id="258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A3D9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9" autoAdjust="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942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Sheet1!$A$2:$A$77</cx:f>
        <cx:lvl ptCount="76" formatCode="Standard">
          <cx:pt idx="0">1</cx:pt>
          <cx:pt idx="1">3</cx:pt>
          <cx:pt idx="2">3</cx:pt>
          <cx:pt idx="3">3</cx:pt>
          <cx:pt idx="4">5</cx:pt>
          <cx:pt idx="5">6</cx:pt>
          <cx:pt idx="6">6</cx:pt>
          <cx:pt idx="7">6</cx:pt>
          <cx:pt idx="8">7</cx:pt>
          <cx:pt idx="9">8</cx:pt>
          <cx:pt idx="10">8</cx:pt>
          <cx:pt idx="11">9</cx:pt>
          <cx:pt idx="12">9</cx:pt>
          <cx:pt idx="13">9</cx:pt>
          <cx:pt idx="14">9</cx:pt>
          <cx:pt idx="15">9</cx:pt>
          <cx:pt idx="16">10</cx:pt>
          <cx:pt idx="17">10</cx:pt>
          <cx:pt idx="18">10</cx:pt>
          <cx:pt idx="19">10</cx:pt>
          <cx:pt idx="20">10</cx:pt>
          <cx:pt idx="21">10</cx:pt>
          <cx:pt idx="22">11</cx:pt>
          <cx:pt idx="23">11</cx:pt>
          <cx:pt idx="24">11</cx:pt>
          <cx:pt idx="25">11</cx:pt>
          <cx:pt idx="26">11</cx:pt>
          <cx:pt idx="27">11</cx:pt>
          <cx:pt idx="28">12</cx:pt>
          <cx:pt idx="29">12</cx:pt>
          <cx:pt idx="30">12</cx:pt>
          <cx:pt idx="31">12</cx:pt>
          <cx:pt idx="32">12</cx:pt>
          <cx:pt idx="33">12</cx:pt>
          <cx:pt idx="34">13</cx:pt>
          <cx:pt idx="35">13</cx:pt>
          <cx:pt idx="36">13</cx:pt>
          <cx:pt idx="37">13</cx:pt>
          <cx:pt idx="38">13</cx:pt>
          <cx:pt idx="39">14</cx:pt>
          <cx:pt idx="40">14</cx:pt>
          <cx:pt idx="41">14</cx:pt>
          <cx:pt idx="42">14</cx:pt>
          <cx:pt idx="43">14</cx:pt>
          <cx:pt idx="44">14</cx:pt>
          <cx:pt idx="45">15</cx:pt>
          <cx:pt idx="46">15</cx:pt>
          <cx:pt idx="47">15</cx:pt>
          <cx:pt idx="48">15</cx:pt>
          <cx:pt idx="49">15</cx:pt>
          <cx:pt idx="50">15</cx:pt>
          <cx:pt idx="51">15</cx:pt>
          <cx:pt idx="52">15</cx:pt>
          <cx:pt idx="53">16</cx:pt>
          <cx:pt idx="54">16</cx:pt>
          <cx:pt idx="55">16</cx:pt>
          <cx:pt idx="56">16</cx:pt>
          <cx:pt idx="57">17</cx:pt>
          <cx:pt idx="58">17</cx:pt>
          <cx:pt idx="59">17</cx:pt>
          <cx:pt idx="60">17</cx:pt>
          <cx:pt idx="61">17</cx:pt>
          <cx:pt idx="62">17</cx:pt>
          <cx:pt idx="63">18</cx:pt>
          <cx:pt idx="64">18</cx:pt>
          <cx:pt idx="65">18</cx:pt>
          <cx:pt idx="66">18</cx:pt>
          <cx:pt idx="67">19</cx:pt>
          <cx:pt idx="68">19</cx:pt>
          <cx:pt idx="69">19</cx:pt>
          <cx:pt idx="70">20</cx:pt>
          <cx:pt idx="71">21</cx:pt>
          <cx:pt idx="72">22</cx:pt>
          <cx:pt idx="73">22</cx:pt>
          <cx:pt idx="74">24</cx:pt>
          <cx:pt idx="75">24</cx:pt>
        </cx:lvl>
      </cx:numDim>
    </cx:data>
  </cx:chartData>
  <cx:chart>
    <cx:title pos="t" align="ctr" overlay="0">
      <cx:tx>
        <cx:txData>
          <cx:v>Chart Title</cx:v>
        </cx:txData>
      </cx:tx>
      <cx:txPr>
        <a:bodyPr spcFirstLastPara="1" vertOverflow="ellipsis" wrap="square" lIns="0" tIns="0" rIns="0" bIns="0" anchor="ctr" anchorCtr="1"/>
        <a:lstStyle/>
        <a:p>
          <a:pPr algn="ctr">
            <a:defRPr>
              <a:solidFill>
                <a:srgbClr val="4D4D4D"/>
              </a:solidFill>
            </a:defRPr>
          </a:pPr>
          <a:r>
            <a:rPr lang="en-US">
              <a:solidFill>
                <a:srgbClr val="4D4D4D"/>
              </a:solidFill>
            </a:rPr>
            <a:t>Chart Title</a:t>
          </a:r>
        </a:p>
      </cx:txPr>
    </cx:title>
    <cx:plotArea>
      <cx:plotAreaRegion>
        <cx:plotSurface>
          <cx:spPr>
            <a:ln>
              <a:solidFill>
                <a:srgbClr val="EEEEEE"/>
              </a:solidFill>
            </a:ln>
          </cx:spPr>
        </cx:plotSurface>
        <cx:series layoutId="clusteredColumn" uniqueId="{0CD58515-49F3-4585-8A8B-44E31ABB5105}">
          <cx:tx>
            <cx:txData>
              <cx:f>Sheet1!$A$1</cx:f>
              <cx:v>Series1</cx:v>
            </cx:txData>
          </cx:tx>
          <cx:spPr>
            <a:solidFill>
              <a:srgbClr val="569BCE"/>
            </a:solidFill>
          </cx:spPr>
          <cx:dataId val="0"/>
          <cx:layoutPr>
            <cx:binning intervalClosed="r"/>
          </cx:layoutPr>
        </cx:series>
      </cx:plotAreaRegion>
      <cx:axis id="0">
        <cx:catScaling gapWidth="1.21000004"/>
        <cx:tickLabels/>
        <cx:spPr>
          <a:ln>
            <a:solidFill>
              <a:srgbClr val="EEEEEE"/>
            </a:solidFill>
          </a:ln>
        </cx:spPr>
        <cx:txPr>
          <a:bodyPr spcFirstLastPara="1" vertOverflow="ellipsis" wrap="square" lIns="0" tIns="0" rIns="0" bIns="0" anchor="ctr" anchorCtr="1"/>
          <a:lstStyle/>
          <a:p>
            <a:pPr>
              <a:defRPr>
                <a:solidFill>
                  <a:srgbClr val="4D4D4D"/>
                </a:solidFill>
              </a:defRPr>
            </a:pPr>
            <a:endParaRPr lang="en-US" dirty="0">
              <a:solidFill>
                <a:srgbClr val="4D4D4D"/>
              </a:solidFill>
            </a:endParaRPr>
          </a:p>
        </cx:txPr>
      </cx:axis>
      <cx:axis id="1">
        <cx:valScaling/>
        <cx:majorGridlines>
          <cx:spPr>
            <a:ln>
              <a:solidFill>
                <a:srgbClr val="EEEEEE"/>
              </a:solidFill>
              <a:prstDash val="dash"/>
            </a:ln>
          </cx:spPr>
        </cx:majorGridlines>
        <cx:tickLabels/>
        <cx:txPr>
          <a:bodyPr spcFirstLastPara="1" vertOverflow="ellipsis" wrap="square" lIns="0" tIns="0" rIns="0" bIns="0" anchor="ctr" anchorCtr="1"/>
          <a:lstStyle/>
          <a:p>
            <a:pPr>
              <a:defRPr>
                <a:solidFill>
                  <a:srgbClr val="4D4D4D"/>
                </a:solidFill>
              </a:defRPr>
            </a:pPr>
            <a:endParaRPr lang="en-US">
              <a:solidFill>
                <a:srgbClr val="4D4D4D"/>
              </a:solidFill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AFFF3-4DA5-4313-B12E-4BE55C5CDA74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3745B-C7AD-474C-9184-59027CCF7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049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tower, bridge&#10;&#10;Description automatically generated">
            <a:extLst>
              <a:ext uri="{FF2B5EF4-FFF2-40B4-BE49-F238E27FC236}">
                <a16:creationId xmlns:a16="http://schemas.microsoft.com/office/drawing/2014/main" id="{3675DEF7-8625-4540-B373-32AEF2E610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31800" y="1759340"/>
            <a:ext cx="5588000" cy="1826363"/>
          </a:xfrm>
        </p:spPr>
        <p:txBody>
          <a:bodyPr tIns="0" bIns="0" anchor="b">
            <a:norm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buNone/>
              <a:defRPr kumimoji="0" lang="en-US" sz="4000" b="1" i="0" kern="1200" cap="none" spc="0" baseline="0" dirty="0">
                <a:ln w="12700">
                  <a:noFill/>
                  <a:prstDash val="solid"/>
                </a:ln>
                <a:solidFill>
                  <a:srgbClr val="5AA3D9"/>
                </a:solidFill>
                <a:effectLst/>
                <a:latin typeface="+mj-lt"/>
                <a:ea typeface="+mj-ea"/>
                <a:cs typeface="Ubuntu"/>
              </a:defRPr>
            </a:lvl1pPr>
          </a:lstStyle>
          <a:p>
            <a:r>
              <a:rPr kumimoji="0" lang="x-none" dirty="0"/>
              <a:t>Presentation Title</a:t>
            </a:r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31800" y="3810002"/>
            <a:ext cx="5588000" cy="1066688"/>
          </a:xfrm>
        </p:spPr>
        <p:txBody>
          <a:bodyPr lIns="45720" tIns="0" rIns="45720" bIns="0" anchor="t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800" b="0" i="0">
                <a:solidFill>
                  <a:srgbClr val="4D4D4D"/>
                </a:solidFill>
                <a:effectLst/>
                <a:latin typeface="+mn-lt"/>
                <a:cs typeface="Ubuntu Light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x-none" dirty="0"/>
              <a:t>Author and Affiliation</a:t>
            </a:r>
          </a:p>
        </p:txBody>
      </p:sp>
      <p:pic>
        <p:nvPicPr>
          <p:cNvPr id="12" name="Picture 11" descr="2015-01-13_CERN_ENdept 36% h32mm 300dpi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92" y="5362278"/>
            <a:ext cx="3075535" cy="11521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F0622CBF-F3F3-4916-A1D3-BD13530337FB}" type="datetime1">
              <a:rPr lang="fr-FR" smtClean="0"/>
              <a:t>19/12/2019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380F-326D-3C40-9EE7-7FBAB0953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480C41-D3A5-4493-8D9D-B6B8E7DC1870}"/>
              </a:ext>
            </a:extLst>
          </p:cNvPr>
          <p:cNvSpPr/>
          <p:nvPr userDrawn="1"/>
        </p:nvSpPr>
        <p:spPr>
          <a:xfrm>
            <a:off x="0" y="0"/>
            <a:ext cx="9144000" cy="62198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6434" y="2743338"/>
            <a:ext cx="5477566" cy="715840"/>
          </a:xfrm>
        </p:spPr>
        <p:txBody>
          <a:bodyPr>
            <a:noAutofit/>
          </a:bodyPr>
          <a:lstStyle>
            <a:lvl1pPr>
              <a:defRPr sz="4400">
                <a:solidFill>
                  <a:srgbClr val="5AA3D9"/>
                </a:solidFill>
              </a:defRPr>
            </a:lvl1pPr>
          </a:lstStyle>
          <a:p>
            <a:r>
              <a:rPr lang="x-none" dirty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x-none" dirty="0"/>
              <a:t>Slide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0381-81E6-4F08-8F90-ACA2F5D9F598}" type="datetime1">
              <a:rPr lang="fr-FR" smtClean="0"/>
              <a:t>19/12/2019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380F-326D-3C40-9EE7-7FBAB0953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457200" y="1245522"/>
            <a:ext cx="8226425" cy="4821904"/>
          </a:xfrm>
        </p:spPr>
        <p:txBody>
          <a:bodyPr/>
          <a:lstStyle>
            <a:lvl2pPr>
              <a:defRPr sz="2400" baseline="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x-none" dirty="0"/>
              <a:t>Slide text first level</a:t>
            </a:r>
          </a:p>
          <a:p>
            <a:pPr lvl="1"/>
            <a:r>
              <a:rPr lang="x-none" dirty="0"/>
              <a:t>Slide text second level</a:t>
            </a:r>
          </a:p>
          <a:p>
            <a:pPr lvl="2"/>
            <a:r>
              <a:rPr lang="x-none" dirty="0"/>
              <a:t>Slide text third level</a:t>
            </a:r>
          </a:p>
          <a:p>
            <a:pPr lvl="3"/>
            <a:r>
              <a:rPr lang="x-none" dirty="0"/>
              <a:t>Slide text fourth level</a:t>
            </a:r>
          </a:p>
        </p:txBody>
      </p:sp>
    </p:spTree>
    <p:extLst>
      <p:ext uri="{BB962C8B-B14F-4D97-AF65-F5344CB8AC3E}">
        <p14:creationId xmlns:p14="http://schemas.microsoft.com/office/powerpoint/2010/main" val="353553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x-none" dirty="0"/>
              <a:t>Slide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FC70-CB45-4A4E-A5F9-873E79BEB100}" type="datetime1">
              <a:rPr lang="fr-FR" smtClean="0"/>
              <a:t>19/12/2019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380F-326D-3C40-9EE7-7FBAB0953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3905DF4F-7286-4BCC-B1D3-9DCD4C0ACA8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57200" y="1245522"/>
            <a:ext cx="3976687" cy="4821904"/>
          </a:xfrm>
        </p:spPr>
        <p:txBody>
          <a:bodyPr/>
          <a:lstStyle>
            <a:lvl2pPr>
              <a:defRPr sz="2400" baseline="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x-none" dirty="0"/>
              <a:t>Slide text first level</a:t>
            </a:r>
          </a:p>
          <a:p>
            <a:pPr lvl="1"/>
            <a:r>
              <a:rPr lang="x-none" dirty="0"/>
              <a:t>Slide text second level</a:t>
            </a:r>
          </a:p>
          <a:p>
            <a:pPr lvl="2"/>
            <a:r>
              <a:rPr lang="x-none" dirty="0"/>
              <a:t>Slide text third level</a:t>
            </a:r>
          </a:p>
          <a:p>
            <a:pPr lvl="3"/>
            <a:r>
              <a:rPr lang="x-none" dirty="0"/>
              <a:t>Slide text fourth level</a:t>
            </a: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D5D2385D-B112-467D-9773-02F31D7BB55B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710112" y="1238257"/>
            <a:ext cx="3976687" cy="4821904"/>
          </a:xfrm>
        </p:spPr>
        <p:txBody>
          <a:bodyPr/>
          <a:lstStyle>
            <a:lvl2pPr>
              <a:defRPr sz="2400" baseline="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x-none" dirty="0"/>
              <a:t>Slide text first level</a:t>
            </a:r>
          </a:p>
          <a:p>
            <a:pPr lvl="1"/>
            <a:r>
              <a:rPr lang="x-none" dirty="0"/>
              <a:t>Slide text second level</a:t>
            </a:r>
          </a:p>
          <a:p>
            <a:pPr lvl="2"/>
            <a:r>
              <a:rPr lang="x-none" dirty="0"/>
              <a:t>Slide text third level</a:t>
            </a:r>
          </a:p>
          <a:p>
            <a:pPr lvl="3"/>
            <a:r>
              <a:rPr lang="x-none" dirty="0"/>
              <a:t>Slide text fourth level</a:t>
            </a:r>
          </a:p>
        </p:txBody>
      </p:sp>
    </p:spTree>
    <p:extLst>
      <p:ext uri="{BB962C8B-B14F-4D97-AF65-F5344CB8AC3E}">
        <p14:creationId xmlns:p14="http://schemas.microsoft.com/office/powerpoint/2010/main" val="134197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6741-6BC7-4B14-8B8B-9008A9E88D61}" type="datetime1">
              <a:rPr lang="fr-FR" smtClean="0"/>
              <a:t>19/12/2019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380F-326D-3C40-9EE7-7FBAB0953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4284D1-34B4-4356-B1D8-927D5F1273F5}"/>
              </a:ext>
            </a:extLst>
          </p:cNvPr>
          <p:cNvSpPr/>
          <p:nvPr userDrawn="1"/>
        </p:nvSpPr>
        <p:spPr>
          <a:xfrm>
            <a:off x="0" y="438150"/>
            <a:ext cx="9144000" cy="1247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20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2015-01-13_CERN_ENdept 36% h32mm 300dpi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750" y="5005093"/>
            <a:ext cx="3075535" cy="115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90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21474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2295326" y="6356350"/>
            <a:ext cx="1371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>
                    <a:lumMod val="75000"/>
                  </a:schemeClr>
                </a:solidFill>
                <a:latin typeface="+mn-lt"/>
                <a:cs typeface="Ubuntu Light"/>
              </a:defRPr>
            </a:lvl1pPr>
          </a:lstStyle>
          <a:p>
            <a:fld id="{F93381D4-F870-40C7-B064-26B7095B2FA2}" type="datetime1">
              <a:rPr lang="fr-FR" smtClean="0"/>
              <a:t>19/12/2019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666434" y="6356350"/>
            <a:ext cx="42904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1">
                    <a:lumMod val="75000"/>
                  </a:schemeClr>
                </a:solidFill>
                <a:latin typeface="+mn-lt"/>
                <a:cs typeface="Ubuntu Light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956924" y="6356350"/>
            <a:ext cx="729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729FCF"/>
                </a:solidFill>
                <a:latin typeface="+mn-lt"/>
                <a:cs typeface="Ubuntu Light"/>
              </a:defRPr>
            </a:lvl1pPr>
          </a:lstStyle>
          <a:p>
            <a:fld id="{8D6C380F-326D-3C40-9EE7-7FBAB0953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260001"/>
            <a:ext cx="8226854" cy="48645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CH" dirty="0"/>
              <a:t>Slide text first level</a:t>
            </a:r>
          </a:p>
          <a:p>
            <a:pPr lvl="1" eaLnBrk="1" latinLnBrk="0" hangingPunct="1"/>
            <a:r>
              <a:rPr kumimoji="0" lang="fr-CH" dirty="0"/>
              <a:t>Slide text second level</a:t>
            </a:r>
          </a:p>
          <a:p>
            <a:pPr lvl="2" eaLnBrk="1" latinLnBrk="0" hangingPunct="1"/>
            <a:r>
              <a:rPr kumimoji="0" lang="fr-CH" dirty="0"/>
              <a:t>Slide text third level</a:t>
            </a:r>
          </a:p>
          <a:p>
            <a:pPr lvl="3" eaLnBrk="1" latinLnBrk="0" hangingPunct="1"/>
            <a:r>
              <a:rPr kumimoji="0" lang="fr-CH" dirty="0"/>
              <a:t>Slide text fourth level</a:t>
            </a:r>
          </a:p>
          <a:p>
            <a:pPr lvl="4" eaLnBrk="1" latinLnBrk="0" hangingPunct="1"/>
            <a:r>
              <a:rPr kumimoji="0" lang="fr-CH" dirty="0"/>
              <a:t>Slide text fifth level</a:t>
            </a:r>
            <a:endParaRPr kumimoji="0" lang="en-US" dirty="0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33493"/>
            <a:ext cx="8226854" cy="71584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GB" noProof="0" dirty="0"/>
              <a:t>Slide Title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6285763"/>
            <a:ext cx="8226854" cy="0"/>
          </a:xfrm>
          <a:prstGeom prst="line">
            <a:avLst/>
          </a:prstGeom>
          <a:ln w="6350" cmpd="sng">
            <a:solidFill>
              <a:srgbClr val="0C37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2015-01-13_CERN_ENdept 13% h12mm 300dpi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335170"/>
            <a:ext cx="1152182" cy="43283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85EC1A1-333C-4E8D-8E71-8E4DD059EC01}"/>
              </a:ext>
            </a:extLst>
          </p:cNvPr>
          <p:cNvCxnSpPr/>
          <p:nvPr userDrawn="1"/>
        </p:nvCxnSpPr>
        <p:spPr>
          <a:xfrm>
            <a:off x="459946" y="1056538"/>
            <a:ext cx="8226854" cy="0"/>
          </a:xfrm>
          <a:prstGeom prst="line">
            <a:avLst/>
          </a:prstGeom>
          <a:ln w="6350" cmpd="sng">
            <a:solidFill>
              <a:srgbClr val="0C37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81" r:id="rId2"/>
    <p:sldLayoutId id="2147483685" r:id="rId3"/>
    <p:sldLayoutId id="2147483682" r:id="rId4"/>
    <p:sldLayoutId id="2147483684" r:id="rId5"/>
    <p:sldLayoutId id="2147483680" r:id="rId6"/>
    <p:sldLayoutId id="2147483676" r:id="rId7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b="0" i="0" kern="1200">
          <a:solidFill>
            <a:srgbClr val="5AA3D9"/>
          </a:solidFill>
          <a:latin typeface="+mj-lt"/>
          <a:ea typeface="+mj-ea"/>
          <a:cs typeface="Ubuntu Light"/>
        </a:defRPr>
      </a:lvl1pPr>
    </p:titleStyle>
    <p:bodyStyle>
      <a:lvl1pPr marL="225425" indent="-225425" algn="l" rtl="0" eaLnBrk="1" latinLnBrk="0" hangingPunct="1">
        <a:lnSpc>
          <a:spcPct val="100000"/>
        </a:lnSpc>
        <a:spcBef>
          <a:spcPts val="900"/>
        </a:spcBef>
        <a:buClr>
          <a:srgbClr val="5AA3D9"/>
        </a:buClr>
        <a:buSzPct val="100000"/>
        <a:buFont typeface="Arial"/>
        <a:buChar char="•"/>
        <a:defRPr kumimoji="0" sz="3000" b="0" i="0" kern="1200">
          <a:solidFill>
            <a:srgbClr val="4D4D4D"/>
          </a:solidFill>
          <a:latin typeface="+mn-lt"/>
          <a:ea typeface="+mn-ea"/>
          <a:cs typeface="Ubuntu Light"/>
        </a:defRPr>
      </a:lvl1pPr>
      <a:lvl2pPr marL="460375" indent="-228600" algn="l" rtl="0" eaLnBrk="1" latinLnBrk="0" hangingPunct="1">
        <a:lnSpc>
          <a:spcPct val="100000"/>
        </a:lnSpc>
        <a:spcBef>
          <a:spcPts val="900"/>
        </a:spcBef>
        <a:buClr>
          <a:schemeClr val="bg1">
            <a:lumMod val="75000"/>
          </a:schemeClr>
        </a:buClr>
        <a:buSzPct val="100000"/>
        <a:buFont typeface="Arial"/>
        <a:buChar char="•"/>
        <a:defRPr kumimoji="0" sz="3000" b="0" i="0" kern="1200">
          <a:solidFill>
            <a:srgbClr val="4D4D4D"/>
          </a:solidFill>
          <a:latin typeface="+mn-lt"/>
          <a:ea typeface="+mn-ea"/>
          <a:cs typeface="Ubuntu Light"/>
        </a:defRPr>
      </a:lvl2pPr>
      <a:lvl3pPr marL="685800" indent="-225425" algn="l" rtl="0" eaLnBrk="1" latinLnBrk="0" hangingPunct="1">
        <a:lnSpc>
          <a:spcPct val="100000"/>
        </a:lnSpc>
        <a:spcBef>
          <a:spcPts val="900"/>
        </a:spcBef>
        <a:buClr>
          <a:schemeClr val="bg1">
            <a:lumMod val="75000"/>
          </a:schemeClr>
        </a:buClr>
        <a:buSzPct val="100000"/>
        <a:buFont typeface="Arial"/>
        <a:buChar char="•"/>
        <a:defRPr kumimoji="0" sz="3000" b="0" i="0" kern="1200">
          <a:solidFill>
            <a:srgbClr val="4D4D4D"/>
          </a:solidFill>
          <a:latin typeface="+mn-lt"/>
          <a:ea typeface="+mn-ea"/>
          <a:cs typeface="Ubuntu Light"/>
        </a:defRPr>
      </a:lvl3pPr>
      <a:lvl4pPr marL="909638" indent="-223838" algn="l" rtl="0" eaLnBrk="1" latinLnBrk="0" hangingPunct="1">
        <a:lnSpc>
          <a:spcPct val="100000"/>
        </a:lnSpc>
        <a:spcBef>
          <a:spcPts val="900"/>
        </a:spcBef>
        <a:buClr>
          <a:schemeClr val="bg1">
            <a:lumMod val="75000"/>
          </a:schemeClr>
        </a:buClr>
        <a:buSzPct val="100000"/>
        <a:buFont typeface="Arial"/>
        <a:buChar char="•"/>
        <a:defRPr kumimoji="0" sz="3000" b="0" i="0" kern="1200">
          <a:solidFill>
            <a:srgbClr val="4D4D4D"/>
          </a:solidFill>
          <a:latin typeface="+mn-lt"/>
          <a:ea typeface="+mn-ea"/>
          <a:cs typeface="Ubuntu Light"/>
        </a:defRPr>
      </a:lvl4pPr>
      <a:lvl5pPr marL="1146175" indent="-236538" algn="l" rtl="0" eaLnBrk="1" latinLnBrk="0" hangingPunct="1">
        <a:lnSpc>
          <a:spcPct val="100000"/>
        </a:lnSpc>
        <a:spcBef>
          <a:spcPts val="900"/>
        </a:spcBef>
        <a:buClr>
          <a:schemeClr val="bg1">
            <a:lumMod val="75000"/>
          </a:schemeClr>
        </a:buClr>
        <a:buSzPct val="100000"/>
        <a:buFont typeface="Arial"/>
        <a:buChar char="•"/>
        <a:defRPr kumimoji="0" sz="3000" b="0" i="0" kern="1200" baseline="0">
          <a:solidFill>
            <a:srgbClr val="4D4D4D"/>
          </a:solidFill>
          <a:latin typeface="+mn-lt"/>
          <a:ea typeface="+mn-ea"/>
          <a:cs typeface="Ubuntu Light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18807-AB1C-4432-A084-524E5A66A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2BD83-A4B7-4939-B3FC-2CA30506B3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250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7B6C9-5691-4B62-A09F-7EBEAF663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fr-F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5B292D-71D7-4AF6-9691-C40A81ED3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0381-81E6-4F08-8F90-ACA2F5D9F598}" type="datetime1">
              <a:rPr lang="fr-FR" smtClean="0"/>
              <a:t>19/12/2019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DD74C-E125-4848-9039-74E8D992C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380F-326D-3C40-9EE7-7FBAB095342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B1D327-570F-44A7-B10B-5F50EF8FE14D}"/>
              </a:ext>
            </a:extLst>
          </p:cNvPr>
          <p:cNvSpPr/>
          <p:nvPr/>
        </p:nvSpPr>
        <p:spPr>
          <a:xfrm>
            <a:off x="0" y="1419447"/>
            <a:ext cx="6209414" cy="72833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7261E6-F118-4430-977F-44211B022F95}"/>
              </a:ext>
            </a:extLst>
          </p:cNvPr>
          <p:cNvSpPr/>
          <p:nvPr/>
        </p:nvSpPr>
        <p:spPr>
          <a:xfrm>
            <a:off x="0" y="2307417"/>
            <a:ext cx="6209414" cy="72833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1A43A7-760F-46E4-A159-E5BE9CD64DF4}"/>
              </a:ext>
            </a:extLst>
          </p:cNvPr>
          <p:cNvSpPr/>
          <p:nvPr/>
        </p:nvSpPr>
        <p:spPr>
          <a:xfrm>
            <a:off x="0" y="3195387"/>
            <a:ext cx="6209414" cy="72833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63D2BA-6504-42F1-BE7F-9659ACAB8D98}"/>
              </a:ext>
            </a:extLst>
          </p:cNvPr>
          <p:cNvSpPr/>
          <p:nvPr/>
        </p:nvSpPr>
        <p:spPr>
          <a:xfrm>
            <a:off x="0" y="4083357"/>
            <a:ext cx="6209414" cy="72833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75A944-8830-42D3-8A80-36BC4054FCF9}"/>
              </a:ext>
            </a:extLst>
          </p:cNvPr>
          <p:cNvSpPr/>
          <p:nvPr/>
        </p:nvSpPr>
        <p:spPr>
          <a:xfrm>
            <a:off x="0" y="4971327"/>
            <a:ext cx="6209414" cy="72833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C47A4AC-3EF2-41DC-AED9-8E42D6DABF5C}"/>
              </a:ext>
            </a:extLst>
          </p:cNvPr>
          <p:cNvCxnSpPr/>
          <p:nvPr/>
        </p:nvCxnSpPr>
        <p:spPr>
          <a:xfrm>
            <a:off x="6209414" y="1419447"/>
            <a:ext cx="0" cy="728330"/>
          </a:xfrm>
          <a:prstGeom prst="line">
            <a:avLst/>
          </a:prstGeom>
          <a:ln w="9525">
            <a:solidFill>
              <a:srgbClr val="569BC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B575E6-03ED-4808-83E4-B08C73AEC244}"/>
              </a:ext>
            </a:extLst>
          </p:cNvPr>
          <p:cNvCxnSpPr/>
          <p:nvPr/>
        </p:nvCxnSpPr>
        <p:spPr>
          <a:xfrm>
            <a:off x="6209414" y="2305493"/>
            <a:ext cx="0" cy="728330"/>
          </a:xfrm>
          <a:prstGeom prst="line">
            <a:avLst/>
          </a:prstGeom>
          <a:ln w="9525">
            <a:solidFill>
              <a:srgbClr val="569BC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A294029-C38B-4C6B-AD3C-155345254CC4}"/>
              </a:ext>
            </a:extLst>
          </p:cNvPr>
          <p:cNvCxnSpPr/>
          <p:nvPr/>
        </p:nvCxnSpPr>
        <p:spPr>
          <a:xfrm>
            <a:off x="6209414" y="3195387"/>
            <a:ext cx="0" cy="728330"/>
          </a:xfrm>
          <a:prstGeom prst="line">
            <a:avLst/>
          </a:prstGeom>
          <a:ln w="9525">
            <a:solidFill>
              <a:srgbClr val="569BC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66BAF45-891F-49CC-A5CC-F734BB6A32FD}"/>
              </a:ext>
            </a:extLst>
          </p:cNvPr>
          <p:cNvCxnSpPr/>
          <p:nvPr/>
        </p:nvCxnSpPr>
        <p:spPr>
          <a:xfrm>
            <a:off x="6209414" y="4081433"/>
            <a:ext cx="0" cy="728330"/>
          </a:xfrm>
          <a:prstGeom prst="line">
            <a:avLst/>
          </a:prstGeom>
          <a:ln w="9525">
            <a:solidFill>
              <a:srgbClr val="569BC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DB2F43B-00B3-422A-A43F-84DD403E5DAF}"/>
              </a:ext>
            </a:extLst>
          </p:cNvPr>
          <p:cNvCxnSpPr/>
          <p:nvPr/>
        </p:nvCxnSpPr>
        <p:spPr>
          <a:xfrm>
            <a:off x="6209414" y="4971327"/>
            <a:ext cx="0" cy="728330"/>
          </a:xfrm>
          <a:prstGeom prst="line">
            <a:avLst/>
          </a:prstGeom>
          <a:ln w="9525">
            <a:solidFill>
              <a:srgbClr val="569BC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990EEA3-E78F-40AE-B811-5EA90D897F8E}"/>
              </a:ext>
            </a:extLst>
          </p:cNvPr>
          <p:cNvSpPr txBox="1"/>
          <p:nvPr/>
        </p:nvSpPr>
        <p:spPr>
          <a:xfrm>
            <a:off x="456770" y="1534138"/>
            <a:ext cx="532159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4200"/>
              </a:spcAft>
              <a:buClr>
                <a:srgbClr val="5AA3D9"/>
              </a:buClr>
              <a:buAutoNum type="arabicPeriod"/>
            </a:pPr>
            <a:r>
              <a:rPr lang="fr-CH" sz="2400" dirty="0">
                <a:solidFill>
                  <a:srgbClr val="4D4D4D"/>
                </a:solidFill>
              </a:rPr>
              <a:t>Part </a:t>
            </a:r>
            <a:r>
              <a:rPr lang="fr-CH" sz="2400" dirty="0" err="1">
                <a:solidFill>
                  <a:srgbClr val="4D4D4D"/>
                </a:solidFill>
              </a:rPr>
              <a:t>title</a:t>
            </a:r>
            <a:endParaRPr lang="fr-CH" sz="2400" dirty="0">
              <a:solidFill>
                <a:srgbClr val="4D4D4D"/>
              </a:solidFill>
            </a:endParaRPr>
          </a:p>
          <a:p>
            <a:pPr marL="457200" indent="-457200">
              <a:spcAft>
                <a:spcPts val="4200"/>
              </a:spcAft>
              <a:buClr>
                <a:srgbClr val="5AA3D9"/>
              </a:buClr>
              <a:buAutoNum type="arabicPeriod"/>
            </a:pPr>
            <a:r>
              <a:rPr lang="fr-CH" sz="2400" dirty="0">
                <a:solidFill>
                  <a:srgbClr val="4D4D4D"/>
                </a:solidFill>
              </a:rPr>
              <a:t>Part </a:t>
            </a:r>
            <a:r>
              <a:rPr lang="fr-CH" sz="2400" dirty="0" err="1">
                <a:solidFill>
                  <a:srgbClr val="4D4D4D"/>
                </a:solidFill>
              </a:rPr>
              <a:t>title</a:t>
            </a:r>
            <a:endParaRPr lang="fr-CH" sz="2400" dirty="0">
              <a:solidFill>
                <a:srgbClr val="4D4D4D"/>
              </a:solidFill>
            </a:endParaRPr>
          </a:p>
          <a:p>
            <a:pPr marL="457200" indent="-457200">
              <a:spcAft>
                <a:spcPts val="4200"/>
              </a:spcAft>
              <a:buClr>
                <a:srgbClr val="5AA3D9"/>
              </a:buClr>
              <a:buAutoNum type="arabicPeriod"/>
            </a:pPr>
            <a:r>
              <a:rPr lang="fr-CH" sz="2400" dirty="0">
                <a:solidFill>
                  <a:srgbClr val="4D4D4D"/>
                </a:solidFill>
              </a:rPr>
              <a:t>Part </a:t>
            </a:r>
            <a:r>
              <a:rPr lang="fr-CH" sz="2400" dirty="0" err="1">
                <a:solidFill>
                  <a:srgbClr val="4D4D4D"/>
                </a:solidFill>
              </a:rPr>
              <a:t>title</a:t>
            </a:r>
            <a:endParaRPr lang="fr-CH" sz="2400" dirty="0">
              <a:solidFill>
                <a:srgbClr val="4D4D4D"/>
              </a:solidFill>
            </a:endParaRPr>
          </a:p>
          <a:p>
            <a:pPr marL="457200" indent="-457200">
              <a:spcAft>
                <a:spcPts val="4200"/>
              </a:spcAft>
              <a:buClr>
                <a:srgbClr val="5AA3D9"/>
              </a:buClr>
              <a:buAutoNum type="arabicPeriod"/>
            </a:pPr>
            <a:r>
              <a:rPr lang="fr-CH" sz="2400" dirty="0">
                <a:solidFill>
                  <a:srgbClr val="4D4D4D"/>
                </a:solidFill>
              </a:rPr>
              <a:t>Part </a:t>
            </a:r>
            <a:r>
              <a:rPr lang="fr-CH" sz="2400" dirty="0" err="1">
                <a:solidFill>
                  <a:srgbClr val="4D4D4D"/>
                </a:solidFill>
              </a:rPr>
              <a:t>title</a:t>
            </a:r>
            <a:endParaRPr lang="fr-CH" sz="2400" dirty="0">
              <a:solidFill>
                <a:srgbClr val="4D4D4D"/>
              </a:solidFill>
            </a:endParaRPr>
          </a:p>
          <a:p>
            <a:pPr marL="457200" indent="-457200">
              <a:spcAft>
                <a:spcPts val="4200"/>
              </a:spcAft>
              <a:buClr>
                <a:srgbClr val="5AA3D9"/>
              </a:buClr>
              <a:buAutoNum type="arabicPeriod"/>
            </a:pPr>
            <a:r>
              <a:rPr lang="fr-CH" sz="2400" dirty="0">
                <a:solidFill>
                  <a:srgbClr val="4D4D4D"/>
                </a:solidFill>
              </a:rPr>
              <a:t>Part </a:t>
            </a:r>
            <a:r>
              <a:rPr lang="fr-CH" sz="2400" dirty="0" err="1">
                <a:solidFill>
                  <a:srgbClr val="4D4D4D"/>
                </a:solidFill>
              </a:rPr>
              <a:t>title</a:t>
            </a:r>
            <a:endParaRPr lang="en-GB" sz="2400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80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2CBF-F3F3-4916-A1D3-BD13530337FB}" type="datetime1">
              <a:rPr lang="fr-FR" smtClean="0"/>
              <a:t>19/12/2019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380F-326D-3C40-9EE7-7FBAB09534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93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7B6C9-5691-4B62-A09F-7EBEAF663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5B292D-71D7-4AF6-9691-C40A81ED3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0381-81E6-4F08-8F90-ACA2F5D9F598}" type="datetime1">
              <a:rPr lang="fr-FR" smtClean="0"/>
              <a:t>19/12/2019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DD74C-E125-4848-9039-74E8D992C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380F-326D-3C40-9EE7-7FBAB095342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52FC496-8DC2-4943-96BA-3E10FF5C0E2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9213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2CBB6-F6F0-4848-8467-25381E074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3D66A-5582-4881-9C5C-D8FA16763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FC70-CB45-4A4E-A5F9-873E79BEB100}" type="datetime1">
              <a:rPr lang="fr-FR" smtClean="0"/>
              <a:t>19/12/2019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1F290-E600-415F-A201-6972B10E2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380F-326D-3C40-9EE7-7FBAB095342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67241BD-0FA9-4885-A46B-D07CDE47CC2B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A6F3A-4119-4589-92FB-E4D1022FCFC0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528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4" name="Rectangle 3"/>
          <p:cNvSpPr/>
          <p:nvPr/>
        </p:nvSpPr>
        <p:spPr>
          <a:xfrm>
            <a:off x="818270" y="1815960"/>
            <a:ext cx="1619122" cy="1704452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818270" y="3752981"/>
            <a:ext cx="1619122" cy="1704452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760661" y="1812458"/>
            <a:ext cx="1619122" cy="1704452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760661" y="3747584"/>
            <a:ext cx="1619122" cy="1704452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818270" y="1815960"/>
            <a:ext cx="1619122" cy="0"/>
          </a:xfrm>
          <a:prstGeom prst="line">
            <a:avLst/>
          </a:prstGeom>
          <a:ln w="9525">
            <a:solidFill>
              <a:srgbClr val="569BC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18270" y="3747584"/>
            <a:ext cx="1619122" cy="0"/>
          </a:xfrm>
          <a:prstGeom prst="line">
            <a:avLst/>
          </a:prstGeom>
          <a:ln w="9525">
            <a:solidFill>
              <a:srgbClr val="569BC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0661" y="1817774"/>
            <a:ext cx="1619122" cy="0"/>
          </a:xfrm>
          <a:prstGeom prst="line">
            <a:avLst/>
          </a:prstGeom>
          <a:ln w="9525">
            <a:solidFill>
              <a:srgbClr val="569BC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760661" y="3744082"/>
            <a:ext cx="1619122" cy="0"/>
          </a:xfrm>
          <a:prstGeom prst="line">
            <a:avLst/>
          </a:prstGeom>
          <a:ln w="9525">
            <a:solidFill>
              <a:srgbClr val="569BC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703052" y="1821276"/>
            <a:ext cx="1619122" cy="1704452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703052" y="3758297"/>
            <a:ext cx="1619122" cy="1704452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645443" y="1817774"/>
            <a:ext cx="1619122" cy="1704452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645443" y="3752900"/>
            <a:ext cx="1619122" cy="1704452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4703052" y="1821276"/>
            <a:ext cx="1619122" cy="0"/>
          </a:xfrm>
          <a:prstGeom prst="line">
            <a:avLst/>
          </a:prstGeom>
          <a:ln w="9525">
            <a:solidFill>
              <a:srgbClr val="569BC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03052" y="3752900"/>
            <a:ext cx="1619122" cy="0"/>
          </a:xfrm>
          <a:prstGeom prst="line">
            <a:avLst/>
          </a:prstGeom>
          <a:ln w="9525">
            <a:solidFill>
              <a:srgbClr val="569BC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45443" y="1823090"/>
            <a:ext cx="1619122" cy="0"/>
          </a:xfrm>
          <a:prstGeom prst="line">
            <a:avLst/>
          </a:prstGeom>
          <a:ln w="9525">
            <a:solidFill>
              <a:srgbClr val="569BC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45443" y="3749398"/>
            <a:ext cx="1619122" cy="0"/>
          </a:xfrm>
          <a:prstGeom prst="line">
            <a:avLst/>
          </a:prstGeom>
          <a:ln w="9525">
            <a:solidFill>
              <a:srgbClr val="569BC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18270" y="2004450"/>
            <a:ext cx="1619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569BC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</a:t>
            </a:r>
            <a:endParaRPr lang="en-GB" sz="16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60661" y="2005564"/>
            <a:ext cx="1619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569BC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</a:t>
            </a:r>
            <a:endParaRPr lang="en-GB" sz="16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03052" y="2000954"/>
            <a:ext cx="1619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569BC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</a:t>
            </a:r>
            <a:endParaRPr lang="en-GB" sz="16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45443" y="2002068"/>
            <a:ext cx="1619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569BC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</a:t>
            </a:r>
            <a:endParaRPr lang="en-GB" sz="16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8270" y="3912178"/>
            <a:ext cx="1619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569BC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</a:t>
            </a:r>
            <a:endParaRPr lang="en-GB" sz="16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60661" y="3913292"/>
            <a:ext cx="1619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569BC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</a:t>
            </a:r>
            <a:endParaRPr lang="en-GB" sz="16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03052" y="3908682"/>
            <a:ext cx="1619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569BC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</a:t>
            </a:r>
            <a:endParaRPr lang="en-GB" sz="16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45443" y="3909796"/>
            <a:ext cx="1619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569BC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</a:t>
            </a:r>
            <a:endParaRPr lang="en-GB" sz="16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2295326" y="6356350"/>
            <a:ext cx="1371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>
                    <a:lumMod val="75000"/>
                  </a:schemeClr>
                </a:solidFill>
                <a:latin typeface="+mn-lt"/>
                <a:cs typeface="Ubuntu Light"/>
              </a:defRPr>
            </a:lvl1pPr>
          </a:lstStyle>
          <a:p>
            <a:fld id="{2730ABEB-5C73-42C3-A731-7311957B74D2}" type="datetime1">
              <a:rPr lang="fr-FR" smtClean="0"/>
              <a:t>19/12/2019</a:t>
            </a:fld>
            <a:endParaRPr lang="en-US" dirty="0"/>
          </a:p>
        </p:txBody>
      </p:sp>
      <p:sp>
        <p:nvSpPr>
          <p:cNvPr id="3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56924" y="6356350"/>
            <a:ext cx="729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729FCF"/>
                </a:solidFill>
                <a:latin typeface="+mn-lt"/>
                <a:cs typeface="Ubuntu Light"/>
              </a:defRPr>
            </a:lvl1pPr>
          </a:lstStyle>
          <a:p>
            <a:fld id="{8D6C380F-326D-3C40-9EE7-7FBAB095342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00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4" name="Oval 3"/>
          <p:cNvSpPr/>
          <p:nvPr/>
        </p:nvSpPr>
        <p:spPr>
          <a:xfrm>
            <a:off x="1075925" y="2248016"/>
            <a:ext cx="228600" cy="228600"/>
          </a:xfrm>
          <a:prstGeom prst="ellipse">
            <a:avLst/>
          </a:prstGeom>
          <a:solidFill>
            <a:srgbClr val="2A65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1304525" y="2362316"/>
            <a:ext cx="940982" cy="0"/>
          </a:xfrm>
          <a:prstGeom prst="line">
            <a:avLst/>
          </a:prstGeom>
          <a:ln w="9525">
            <a:solidFill>
              <a:srgbClr val="4D4D4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573343" y="3230199"/>
            <a:ext cx="368595" cy="0"/>
          </a:xfrm>
          <a:prstGeom prst="line">
            <a:avLst/>
          </a:prstGeom>
          <a:ln w="9525">
            <a:solidFill>
              <a:srgbClr val="4D4D4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45507" y="2362316"/>
            <a:ext cx="327836" cy="867883"/>
          </a:xfrm>
          <a:prstGeom prst="line">
            <a:avLst/>
          </a:prstGeom>
          <a:ln w="9525">
            <a:solidFill>
              <a:srgbClr val="4D4D4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 rot="5400000">
            <a:off x="2940388" y="3191433"/>
            <a:ext cx="77528" cy="74428"/>
          </a:xfrm>
          <a:prstGeom prst="triangle">
            <a:avLst/>
          </a:prstGeom>
          <a:solidFill>
            <a:srgbClr val="4D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594069" y="2248016"/>
            <a:ext cx="228600" cy="228600"/>
          </a:xfrm>
          <a:prstGeom prst="ellipse">
            <a:avLst/>
          </a:prstGeom>
          <a:solidFill>
            <a:srgbClr val="569B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3822669" y="2362316"/>
            <a:ext cx="940982" cy="0"/>
          </a:xfrm>
          <a:prstGeom prst="line">
            <a:avLst/>
          </a:prstGeom>
          <a:ln w="9525">
            <a:solidFill>
              <a:srgbClr val="4D4D4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91487" y="3230199"/>
            <a:ext cx="368595" cy="0"/>
          </a:xfrm>
          <a:prstGeom prst="line">
            <a:avLst/>
          </a:prstGeom>
          <a:ln w="9525">
            <a:solidFill>
              <a:srgbClr val="4D4D4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63651" y="2362316"/>
            <a:ext cx="327836" cy="867883"/>
          </a:xfrm>
          <a:prstGeom prst="line">
            <a:avLst/>
          </a:prstGeom>
          <a:ln w="9525">
            <a:solidFill>
              <a:srgbClr val="4D4D4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/>
          <p:cNvSpPr/>
          <p:nvPr/>
        </p:nvSpPr>
        <p:spPr>
          <a:xfrm rot="5400000">
            <a:off x="5458532" y="3191433"/>
            <a:ext cx="77528" cy="74428"/>
          </a:xfrm>
          <a:prstGeom prst="triangle">
            <a:avLst/>
          </a:prstGeom>
          <a:solidFill>
            <a:srgbClr val="4D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032469" y="2248016"/>
            <a:ext cx="228600" cy="228600"/>
          </a:xfrm>
          <a:prstGeom prst="ellipse">
            <a:avLst/>
          </a:prstGeom>
          <a:solidFill>
            <a:srgbClr val="91BED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6261069" y="2362316"/>
            <a:ext cx="940982" cy="0"/>
          </a:xfrm>
          <a:prstGeom prst="line">
            <a:avLst/>
          </a:prstGeom>
          <a:ln w="9525">
            <a:solidFill>
              <a:srgbClr val="4D4D4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529887" y="3230199"/>
            <a:ext cx="368595" cy="0"/>
          </a:xfrm>
          <a:prstGeom prst="line">
            <a:avLst/>
          </a:prstGeom>
          <a:ln w="9525">
            <a:solidFill>
              <a:srgbClr val="4D4D4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202051" y="2362316"/>
            <a:ext cx="327836" cy="867883"/>
          </a:xfrm>
          <a:prstGeom prst="line">
            <a:avLst/>
          </a:prstGeom>
          <a:ln w="9525">
            <a:solidFill>
              <a:srgbClr val="4D4D4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Isosceles Triangle 17"/>
          <p:cNvSpPr/>
          <p:nvPr/>
        </p:nvSpPr>
        <p:spPr>
          <a:xfrm rot="5400000">
            <a:off x="7896932" y="3191433"/>
            <a:ext cx="77528" cy="74428"/>
          </a:xfrm>
          <a:prstGeom prst="triangle">
            <a:avLst/>
          </a:prstGeom>
          <a:solidFill>
            <a:srgbClr val="4D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Isosceles Triangle 18"/>
          <p:cNvSpPr/>
          <p:nvPr/>
        </p:nvSpPr>
        <p:spPr>
          <a:xfrm rot="5400000">
            <a:off x="1160229" y="2325344"/>
            <a:ext cx="82142" cy="78857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Isosceles Triangle 19"/>
          <p:cNvSpPr/>
          <p:nvPr/>
        </p:nvSpPr>
        <p:spPr>
          <a:xfrm rot="5400000">
            <a:off x="3672614" y="2322888"/>
            <a:ext cx="82142" cy="78857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Isosceles Triangle 20"/>
          <p:cNvSpPr/>
          <p:nvPr/>
        </p:nvSpPr>
        <p:spPr>
          <a:xfrm rot="5400000">
            <a:off x="6116331" y="2324087"/>
            <a:ext cx="82142" cy="78857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1589261" y="2594030"/>
            <a:ext cx="11255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dirty="0">
                <a:solidFill>
                  <a:srgbClr val="2A6592"/>
                </a:solidFill>
              </a:rPr>
              <a:t>01</a:t>
            </a:r>
          </a:p>
          <a:p>
            <a:endParaRPr lang="fr-CH" sz="2000" dirty="0">
              <a:solidFill>
                <a:srgbClr val="2A659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10317" y="2594029"/>
            <a:ext cx="11255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dirty="0">
                <a:solidFill>
                  <a:srgbClr val="569BCE"/>
                </a:solidFill>
              </a:rPr>
              <a:t>02</a:t>
            </a:r>
          </a:p>
          <a:p>
            <a:endParaRPr lang="fr-CH" sz="2000" dirty="0">
              <a:solidFill>
                <a:srgbClr val="569BCE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88589" y="2594030"/>
            <a:ext cx="11255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dirty="0">
                <a:solidFill>
                  <a:srgbClr val="91BEDF"/>
                </a:solidFill>
              </a:rPr>
              <a:t>03</a:t>
            </a:r>
          </a:p>
          <a:p>
            <a:endParaRPr lang="fr-CH" sz="2000" dirty="0">
              <a:solidFill>
                <a:srgbClr val="91BED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7301" y="3649623"/>
            <a:ext cx="233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>
                <a:solidFill>
                  <a:srgbClr val="4D4D4D"/>
                </a:solidFill>
              </a:rPr>
              <a:t>Sed et </a:t>
            </a:r>
            <a:r>
              <a:rPr lang="fr-CH" sz="1200" dirty="0" err="1">
                <a:solidFill>
                  <a:srgbClr val="4D4D4D"/>
                </a:solidFill>
              </a:rPr>
              <a:t>lectus</a:t>
            </a:r>
            <a:r>
              <a:rPr lang="fr-CH" sz="1200" dirty="0">
                <a:solidFill>
                  <a:srgbClr val="4D4D4D"/>
                </a:solidFill>
              </a:rPr>
              <a:t> </a:t>
            </a:r>
            <a:r>
              <a:rPr lang="fr-CH" sz="1200" dirty="0" err="1">
                <a:solidFill>
                  <a:srgbClr val="4D4D4D"/>
                </a:solidFill>
              </a:rPr>
              <a:t>accumsan</a:t>
            </a:r>
            <a:r>
              <a:rPr lang="fr-CH" sz="1200" dirty="0">
                <a:solidFill>
                  <a:srgbClr val="4D4D4D"/>
                </a:solidFill>
              </a:rPr>
              <a:t> est </a:t>
            </a:r>
            <a:r>
              <a:rPr lang="fr-CH" sz="1200" dirty="0" err="1">
                <a:solidFill>
                  <a:srgbClr val="4D4D4D"/>
                </a:solidFill>
              </a:rPr>
              <a:t>hendrerit</a:t>
            </a:r>
            <a:r>
              <a:rPr lang="fr-CH" sz="1200" dirty="0">
                <a:solidFill>
                  <a:srgbClr val="4D4D4D"/>
                </a:solidFill>
              </a:rPr>
              <a:t> </a:t>
            </a:r>
            <a:r>
              <a:rPr lang="fr-CH" sz="1200" dirty="0" err="1">
                <a:solidFill>
                  <a:srgbClr val="4D4D4D"/>
                </a:solidFill>
              </a:rPr>
              <a:t>lobortis</a:t>
            </a:r>
            <a:r>
              <a:rPr lang="fr-CH" sz="1200" dirty="0">
                <a:solidFill>
                  <a:srgbClr val="4D4D4D"/>
                </a:solidFill>
              </a:rPr>
              <a:t>. </a:t>
            </a:r>
            <a:r>
              <a:rPr lang="fr-CH" sz="1200" dirty="0" err="1">
                <a:solidFill>
                  <a:srgbClr val="4D4D4D"/>
                </a:solidFill>
              </a:rPr>
              <a:t>Fusce</a:t>
            </a:r>
            <a:r>
              <a:rPr lang="fr-CH" sz="1200" dirty="0">
                <a:solidFill>
                  <a:srgbClr val="4D4D4D"/>
                </a:solidFill>
              </a:rPr>
              <a:t> </a:t>
            </a:r>
            <a:r>
              <a:rPr lang="fr-CH" sz="1200" dirty="0" err="1">
                <a:solidFill>
                  <a:srgbClr val="4D4D4D"/>
                </a:solidFill>
              </a:rPr>
              <a:t>elementum</a:t>
            </a:r>
            <a:r>
              <a:rPr lang="fr-CH" sz="1200" dirty="0">
                <a:solidFill>
                  <a:srgbClr val="4D4D4D"/>
                </a:solidFill>
              </a:rPr>
              <a:t>, </a:t>
            </a:r>
            <a:r>
              <a:rPr lang="fr-CH" sz="1200" dirty="0" err="1">
                <a:solidFill>
                  <a:srgbClr val="4D4D4D"/>
                </a:solidFill>
              </a:rPr>
              <a:t>purus</a:t>
            </a:r>
            <a:r>
              <a:rPr lang="fr-CH" sz="1200" dirty="0">
                <a:solidFill>
                  <a:srgbClr val="4D4D4D"/>
                </a:solidFill>
              </a:rPr>
              <a:t> </a:t>
            </a:r>
            <a:r>
              <a:rPr lang="fr-CH" sz="1200" dirty="0" err="1">
                <a:solidFill>
                  <a:srgbClr val="4D4D4D"/>
                </a:solidFill>
              </a:rPr>
              <a:t>sed</a:t>
            </a:r>
            <a:r>
              <a:rPr lang="fr-CH" sz="1200" dirty="0">
                <a:solidFill>
                  <a:srgbClr val="4D4D4D"/>
                </a:solidFill>
              </a:rPr>
              <a:t> </a:t>
            </a:r>
            <a:r>
              <a:rPr lang="fr-CH" sz="1200" dirty="0" err="1">
                <a:solidFill>
                  <a:srgbClr val="4D4D4D"/>
                </a:solidFill>
              </a:rPr>
              <a:t>condimentum</a:t>
            </a:r>
            <a:r>
              <a:rPr lang="fr-CH" sz="1200" dirty="0">
                <a:solidFill>
                  <a:srgbClr val="4D4D4D"/>
                </a:solidFill>
              </a:rPr>
              <a:t> </a:t>
            </a:r>
            <a:r>
              <a:rPr lang="fr-CH" sz="1200" dirty="0" err="1">
                <a:solidFill>
                  <a:srgbClr val="4D4D4D"/>
                </a:solidFill>
              </a:rPr>
              <a:t>placerat</a:t>
            </a:r>
            <a:r>
              <a:rPr lang="fr-CH" sz="1200" dirty="0">
                <a:solidFill>
                  <a:srgbClr val="4D4D4D"/>
                </a:solidFill>
              </a:rPr>
              <a:t>, massa </a:t>
            </a:r>
            <a:r>
              <a:rPr lang="fr-CH" sz="1200" dirty="0" err="1">
                <a:solidFill>
                  <a:srgbClr val="4D4D4D"/>
                </a:solidFill>
              </a:rPr>
              <a:t>felis</a:t>
            </a:r>
            <a:r>
              <a:rPr lang="fr-CH" sz="1200" dirty="0">
                <a:solidFill>
                  <a:srgbClr val="4D4D4D"/>
                </a:solidFill>
              </a:rPr>
              <a:t> cursus nunc, id </a:t>
            </a:r>
            <a:r>
              <a:rPr lang="fr-CH" sz="1200" dirty="0" err="1">
                <a:solidFill>
                  <a:srgbClr val="4D4D4D"/>
                </a:solidFill>
              </a:rPr>
              <a:t>viverra</a:t>
            </a:r>
            <a:r>
              <a:rPr lang="fr-CH" sz="1200" dirty="0">
                <a:solidFill>
                  <a:srgbClr val="4D4D4D"/>
                </a:solidFill>
              </a:rPr>
              <a:t> nunc </a:t>
            </a:r>
            <a:r>
              <a:rPr lang="fr-CH" sz="1200" dirty="0" err="1">
                <a:solidFill>
                  <a:srgbClr val="4D4D4D"/>
                </a:solidFill>
              </a:rPr>
              <a:t>nisl</a:t>
            </a:r>
            <a:r>
              <a:rPr lang="fr-CH" sz="1200" dirty="0">
                <a:solidFill>
                  <a:srgbClr val="4D4D4D"/>
                </a:solidFill>
              </a:rPr>
              <a:t> </a:t>
            </a:r>
            <a:r>
              <a:rPr lang="fr-CH" sz="1200" dirty="0" err="1">
                <a:solidFill>
                  <a:srgbClr val="4D4D4D"/>
                </a:solidFill>
              </a:rPr>
              <a:t>sed</a:t>
            </a:r>
            <a:r>
              <a:rPr lang="fr-CH" sz="1200" dirty="0">
                <a:solidFill>
                  <a:srgbClr val="4D4D4D"/>
                </a:solidFill>
              </a:rPr>
              <a:t> </a:t>
            </a:r>
            <a:r>
              <a:rPr lang="fr-CH" sz="1200" dirty="0" err="1">
                <a:solidFill>
                  <a:srgbClr val="4D4D4D"/>
                </a:solidFill>
              </a:rPr>
              <a:t>tellus</a:t>
            </a:r>
            <a:r>
              <a:rPr lang="fr-CH" sz="1200" dirty="0">
                <a:solidFill>
                  <a:srgbClr val="4D4D4D"/>
                </a:solidFill>
              </a:rPr>
              <a:t>. </a:t>
            </a:r>
            <a:endParaRPr lang="en-GB" sz="1200" dirty="0">
              <a:solidFill>
                <a:srgbClr val="4D4D4D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94069" y="3643330"/>
            <a:ext cx="233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D4D4D"/>
                </a:solidFill>
              </a:rPr>
              <a:t>Lorem ipsum dolor sit </a:t>
            </a:r>
            <a:r>
              <a:rPr lang="en-US" sz="1200" dirty="0" err="1">
                <a:solidFill>
                  <a:srgbClr val="4D4D4D"/>
                </a:solidFill>
              </a:rPr>
              <a:t>amet</a:t>
            </a:r>
            <a:r>
              <a:rPr lang="en-US" sz="1200" dirty="0">
                <a:solidFill>
                  <a:srgbClr val="4D4D4D"/>
                </a:solidFill>
              </a:rPr>
              <a:t>, </a:t>
            </a:r>
            <a:r>
              <a:rPr lang="en-US" sz="1200" dirty="0" err="1">
                <a:solidFill>
                  <a:srgbClr val="4D4D4D"/>
                </a:solidFill>
              </a:rPr>
              <a:t>consectetur</a:t>
            </a:r>
            <a:r>
              <a:rPr lang="en-US" sz="1200" dirty="0">
                <a:solidFill>
                  <a:srgbClr val="4D4D4D"/>
                </a:solidFill>
              </a:rPr>
              <a:t> </a:t>
            </a:r>
            <a:r>
              <a:rPr lang="en-US" sz="1200" dirty="0" err="1">
                <a:solidFill>
                  <a:srgbClr val="4D4D4D"/>
                </a:solidFill>
              </a:rPr>
              <a:t>adipiscing</a:t>
            </a:r>
            <a:r>
              <a:rPr lang="en-US" sz="1200" dirty="0">
                <a:solidFill>
                  <a:srgbClr val="4D4D4D"/>
                </a:solidFill>
              </a:rPr>
              <a:t> </a:t>
            </a:r>
            <a:r>
              <a:rPr lang="en-US" sz="1200" dirty="0" err="1">
                <a:solidFill>
                  <a:srgbClr val="4D4D4D"/>
                </a:solidFill>
              </a:rPr>
              <a:t>elit</a:t>
            </a:r>
            <a:r>
              <a:rPr lang="en-US" sz="1200" dirty="0">
                <a:solidFill>
                  <a:srgbClr val="4D4D4D"/>
                </a:solidFill>
              </a:rPr>
              <a:t>. </a:t>
            </a:r>
            <a:r>
              <a:rPr lang="fr-CH" sz="1200" dirty="0" err="1">
                <a:solidFill>
                  <a:srgbClr val="4D4D4D"/>
                </a:solidFill>
              </a:rPr>
              <a:t>Integer</a:t>
            </a:r>
            <a:r>
              <a:rPr lang="fr-CH" sz="1200" dirty="0">
                <a:solidFill>
                  <a:srgbClr val="4D4D4D"/>
                </a:solidFill>
              </a:rPr>
              <a:t> </a:t>
            </a:r>
            <a:r>
              <a:rPr lang="fr-CH" sz="1200" dirty="0" err="1">
                <a:solidFill>
                  <a:srgbClr val="4D4D4D"/>
                </a:solidFill>
              </a:rPr>
              <a:t>vehicula</a:t>
            </a:r>
            <a:r>
              <a:rPr lang="fr-CH" sz="1200" dirty="0">
                <a:solidFill>
                  <a:srgbClr val="4D4D4D"/>
                </a:solidFill>
              </a:rPr>
              <a:t> </a:t>
            </a:r>
            <a:r>
              <a:rPr lang="fr-CH" sz="1200" dirty="0" err="1">
                <a:solidFill>
                  <a:srgbClr val="4D4D4D"/>
                </a:solidFill>
              </a:rPr>
              <a:t>felis</a:t>
            </a:r>
            <a:r>
              <a:rPr lang="fr-CH" sz="1200" dirty="0">
                <a:solidFill>
                  <a:srgbClr val="4D4D4D"/>
                </a:solidFill>
              </a:rPr>
              <a:t> id </a:t>
            </a:r>
            <a:r>
              <a:rPr lang="fr-CH" sz="1200" dirty="0" err="1">
                <a:solidFill>
                  <a:srgbClr val="4D4D4D"/>
                </a:solidFill>
              </a:rPr>
              <a:t>nisl</a:t>
            </a:r>
            <a:r>
              <a:rPr lang="fr-CH" sz="1200" dirty="0">
                <a:solidFill>
                  <a:srgbClr val="4D4D4D"/>
                </a:solidFill>
              </a:rPr>
              <a:t> </a:t>
            </a:r>
            <a:r>
              <a:rPr lang="fr-CH" sz="1200" dirty="0" err="1">
                <a:solidFill>
                  <a:srgbClr val="4D4D4D"/>
                </a:solidFill>
              </a:rPr>
              <a:t>vehicula</a:t>
            </a:r>
            <a:r>
              <a:rPr lang="fr-CH" sz="1200" dirty="0">
                <a:solidFill>
                  <a:srgbClr val="4D4D4D"/>
                </a:solidFill>
              </a:rPr>
              <a:t>, at </a:t>
            </a:r>
            <a:r>
              <a:rPr lang="fr-CH" sz="1200" dirty="0" err="1">
                <a:solidFill>
                  <a:srgbClr val="4D4D4D"/>
                </a:solidFill>
              </a:rPr>
              <a:t>ultrices</a:t>
            </a:r>
            <a:r>
              <a:rPr lang="fr-CH" sz="1200" dirty="0">
                <a:solidFill>
                  <a:srgbClr val="4D4D4D"/>
                </a:solidFill>
              </a:rPr>
              <a:t> </a:t>
            </a:r>
            <a:r>
              <a:rPr lang="fr-CH" sz="1200" dirty="0" err="1">
                <a:solidFill>
                  <a:srgbClr val="4D4D4D"/>
                </a:solidFill>
              </a:rPr>
              <a:t>velit</a:t>
            </a:r>
            <a:r>
              <a:rPr lang="fr-CH" sz="1200" dirty="0">
                <a:solidFill>
                  <a:srgbClr val="4D4D4D"/>
                </a:solidFill>
              </a:rPr>
              <a:t> </a:t>
            </a:r>
            <a:r>
              <a:rPr lang="fr-CH" sz="1200" dirty="0" err="1">
                <a:solidFill>
                  <a:srgbClr val="4D4D4D"/>
                </a:solidFill>
              </a:rPr>
              <a:t>fringilla</a:t>
            </a:r>
            <a:r>
              <a:rPr lang="fr-CH" sz="1200" dirty="0">
                <a:solidFill>
                  <a:srgbClr val="4D4D4D"/>
                </a:solidFill>
              </a:rPr>
              <a:t>. </a:t>
            </a:r>
            <a:r>
              <a:rPr lang="en-US" sz="1200" dirty="0" err="1">
                <a:solidFill>
                  <a:srgbClr val="4D4D4D"/>
                </a:solidFill>
              </a:rPr>
              <a:t>Nullam</a:t>
            </a:r>
            <a:r>
              <a:rPr lang="en-US" sz="1200" dirty="0">
                <a:solidFill>
                  <a:srgbClr val="4D4D4D"/>
                </a:solidFill>
              </a:rPr>
              <a:t> </a:t>
            </a:r>
            <a:r>
              <a:rPr lang="en-US" sz="1200" dirty="0" err="1">
                <a:solidFill>
                  <a:srgbClr val="4D4D4D"/>
                </a:solidFill>
              </a:rPr>
              <a:t>elementum</a:t>
            </a:r>
            <a:r>
              <a:rPr lang="en-US" sz="1200" dirty="0">
                <a:solidFill>
                  <a:srgbClr val="4D4D4D"/>
                </a:solidFill>
              </a:rPr>
              <a:t> </a:t>
            </a:r>
            <a:r>
              <a:rPr lang="en-US" sz="1200" dirty="0" err="1">
                <a:solidFill>
                  <a:srgbClr val="4D4D4D"/>
                </a:solidFill>
              </a:rPr>
              <a:t>eros</a:t>
            </a:r>
            <a:r>
              <a:rPr lang="en-US" sz="1200" dirty="0">
                <a:solidFill>
                  <a:srgbClr val="4D4D4D"/>
                </a:solidFill>
              </a:rPr>
              <a:t> </a:t>
            </a:r>
            <a:r>
              <a:rPr lang="en-US" sz="1200" dirty="0" err="1">
                <a:solidFill>
                  <a:srgbClr val="4D4D4D"/>
                </a:solidFill>
              </a:rPr>
              <a:t>augue</a:t>
            </a:r>
            <a:r>
              <a:rPr lang="en-US" sz="1200" dirty="0">
                <a:solidFill>
                  <a:srgbClr val="4D4D4D"/>
                </a:solidFill>
              </a:rPr>
              <a:t>. </a:t>
            </a:r>
            <a:endParaRPr lang="en-GB" sz="1200" dirty="0">
              <a:solidFill>
                <a:srgbClr val="4D4D4D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30481" y="3649623"/>
            <a:ext cx="233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4D4D4D"/>
                </a:solidFill>
              </a:rPr>
              <a:t>Donec</a:t>
            </a:r>
            <a:r>
              <a:rPr lang="en-US" sz="1200" dirty="0">
                <a:solidFill>
                  <a:srgbClr val="4D4D4D"/>
                </a:solidFill>
              </a:rPr>
              <a:t> </a:t>
            </a:r>
            <a:r>
              <a:rPr lang="en-US" sz="1200" dirty="0" err="1">
                <a:solidFill>
                  <a:srgbClr val="4D4D4D"/>
                </a:solidFill>
              </a:rPr>
              <a:t>luctus</a:t>
            </a:r>
            <a:r>
              <a:rPr lang="en-US" sz="1200" dirty="0">
                <a:solidFill>
                  <a:srgbClr val="4D4D4D"/>
                </a:solidFill>
              </a:rPr>
              <a:t> </a:t>
            </a:r>
            <a:r>
              <a:rPr lang="en-US" sz="1200" dirty="0" err="1">
                <a:solidFill>
                  <a:srgbClr val="4D4D4D"/>
                </a:solidFill>
              </a:rPr>
              <a:t>felis</a:t>
            </a:r>
            <a:r>
              <a:rPr lang="en-US" sz="1200" dirty="0">
                <a:solidFill>
                  <a:srgbClr val="4D4D4D"/>
                </a:solidFill>
              </a:rPr>
              <a:t> a dolor </a:t>
            </a:r>
            <a:r>
              <a:rPr lang="en-US" sz="1200" dirty="0" err="1">
                <a:solidFill>
                  <a:srgbClr val="4D4D4D"/>
                </a:solidFill>
              </a:rPr>
              <a:t>ultricies</a:t>
            </a:r>
            <a:r>
              <a:rPr lang="en-US" sz="1200" dirty="0">
                <a:solidFill>
                  <a:srgbClr val="4D4D4D"/>
                </a:solidFill>
              </a:rPr>
              <a:t> </a:t>
            </a:r>
            <a:r>
              <a:rPr lang="en-US" sz="1200" dirty="0" err="1">
                <a:solidFill>
                  <a:srgbClr val="4D4D4D"/>
                </a:solidFill>
              </a:rPr>
              <a:t>ullamcorper</a:t>
            </a:r>
            <a:r>
              <a:rPr lang="en-US" sz="1200" dirty="0">
                <a:solidFill>
                  <a:srgbClr val="4D4D4D"/>
                </a:solidFill>
              </a:rPr>
              <a:t>. </a:t>
            </a:r>
            <a:r>
              <a:rPr lang="en-US" sz="1200" dirty="0" err="1">
                <a:solidFill>
                  <a:srgbClr val="4D4D4D"/>
                </a:solidFill>
              </a:rPr>
              <a:t>Sed</a:t>
            </a:r>
            <a:r>
              <a:rPr lang="en-US" sz="1200" dirty="0">
                <a:solidFill>
                  <a:srgbClr val="4D4D4D"/>
                </a:solidFill>
              </a:rPr>
              <a:t> sit </a:t>
            </a:r>
            <a:r>
              <a:rPr lang="en-US" sz="1200" dirty="0" err="1">
                <a:solidFill>
                  <a:srgbClr val="4D4D4D"/>
                </a:solidFill>
              </a:rPr>
              <a:t>amet</a:t>
            </a:r>
            <a:r>
              <a:rPr lang="en-US" sz="1200" dirty="0">
                <a:solidFill>
                  <a:srgbClr val="4D4D4D"/>
                </a:solidFill>
              </a:rPr>
              <a:t> </a:t>
            </a:r>
            <a:r>
              <a:rPr lang="en-US" sz="1200" dirty="0" err="1">
                <a:solidFill>
                  <a:srgbClr val="4D4D4D"/>
                </a:solidFill>
              </a:rPr>
              <a:t>accumsan</a:t>
            </a:r>
            <a:r>
              <a:rPr lang="en-US" sz="1200" dirty="0">
                <a:solidFill>
                  <a:srgbClr val="4D4D4D"/>
                </a:solidFill>
              </a:rPr>
              <a:t> </a:t>
            </a:r>
            <a:r>
              <a:rPr lang="en-US" sz="1200" dirty="0" err="1">
                <a:solidFill>
                  <a:srgbClr val="4D4D4D"/>
                </a:solidFill>
              </a:rPr>
              <a:t>augue</a:t>
            </a:r>
            <a:r>
              <a:rPr lang="en-US" sz="1200" dirty="0">
                <a:solidFill>
                  <a:srgbClr val="4D4D4D"/>
                </a:solidFill>
              </a:rPr>
              <a:t>. </a:t>
            </a:r>
            <a:r>
              <a:rPr lang="en-US" sz="1200" dirty="0" err="1">
                <a:solidFill>
                  <a:srgbClr val="4D4D4D"/>
                </a:solidFill>
              </a:rPr>
              <a:t>Etiam</a:t>
            </a:r>
            <a:r>
              <a:rPr lang="en-US" sz="1200" dirty="0">
                <a:solidFill>
                  <a:srgbClr val="4D4D4D"/>
                </a:solidFill>
              </a:rPr>
              <a:t> </a:t>
            </a:r>
            <a:r>
              <a:rPr lang="en-US" sz="1200" dirty="0" err="1">
                <a:solidFill>
                  <a:srgbClr val="4D4D4D"/>
                </a:solidFill>
              </a:rPr>
              <a:t>vel</a:t>
            </a:r>
            <a:r>
              <a:rPr lang="en-US" sz="1200" dirty="0">
                <a:solidFill>
                  <a:srgbClr val="4D4D4D"/>
                </a:solidFill>
              </a:rPr>
              <a:t> pharetra </a:t>
            </a:r>
            <a:r>
              <a:rPr lang="en-US" sz="1200" dirty="0" err="1">
                <a:solidFill>
                  <a:srgbClr val="4D4D4D"/>
                </a:solidFill>
              </a:rPr>
              <a:t>nulla</a:t>
            </a:r>
            <a:r>
              <a:rPr lang="en-US" sz="1200" dirty="0">
                <a:solidFill>
                  <a:srgbClr val="4D4D4D"/>
                </a:solidFill>
              </a:rPr>
              <a:t>. </a:t>
            </a:r>
            <a:r>
              <a:rPr lang="en-US" sz="1200" dirty="0" err="1">
                <a:solidFill>
                  <a:srgbClr val="4D4D4D"/>
                </a:solidFill>
              </a:rPr>
              <a:t>Quisque</a:t>
            </a:r>
            <a:r>
              <a:rPr lang="en-US" sz="1200" dirty="0">
                <a:solidFill>
                  <a:srgbClr val="4D4D4D"/>
                </a:solidFill>
              </a:rPr>
              <a:t> in </a:t>
            </a:r>
            <a:r>
              <a:rPr lang="en-US" sz="1200" dirty="0" err="1">
                <a:solidFill>
                  <a:srgbClr val="4D4D4D"/>
                </a:solidFill>
              </a:rPr>
              <a:t>iaculis</a:t>
            </a:r>
            <a:r>
              <a:rPr lang="en-US" sz="1200" dirty="0">
                <a:solidFill>
                  <a:srgbClr val="4D4D4D"/>
                </a:solidFill>
              </a:rPr>
              <a:t> lorem, </a:t>
            </a:r>
            <a:r>
              <a:rPr lang="en-US" sz="1200" dirty="0" err="1">
                <a:solidFill>
                  <a:srgbClr val="4D4D4D"/>
                </a:solidFill>
              </a:rPr>
              <a:t>eu</a:t>
            </a:r>
            <a:r>
              <a:rPr lang="en-US" sz="1200" dirty="0">
                <a:solidFill>
                  <a:srgbClr val="4D4D4D"/>
                </a:solidFill>
              </a:rPr>
              <a:t> </a:t>
            </a:r>
            <a:r>
              <a:rPr lang="en-US" sz="1200" dirty="0" err="1">
                <a:solidFill>
                  <a:srgbClr val="4D4D4D"/>
                </a:solidFill>
              </a:rPr>
              <a:t>facilisis</a:t>
            </a:r>
            <a:r>
              <a:rPr lang="en-US" sz="1200" dirty="0">
                <a:solidFill>
                  <a:srgbClr val="4D4D4D"/>
                </a:solidFill>
              </a:rPr>
              <a:t> dolor. </a:t>
            </a:r>
            <a:r>
              <a:rPr lang="en-US" sz="1200" dirty="0" err="1">
                <a:solidFill>
                  <a:srgbClr val="4D4D4D"/>
                </a:solidFill>
              </a:rPr>
              <a:t>Nulla</a:t>
            </a:r>
            <a:r>
              <a:rPr lang="en-US" sz="1200" dirty="0">
                <a:solidFill>
                  <a:srgbClr val="4D4D4D"/>
                </a:solidFill>
              </a:rPr>
              <a:t> </a:t>
            </a:r>
            <a:r>
              <a:rPr lang="en-US" sz="1200" dirty="0" err="1">
                <a:solidFill>
                  <a:srgbClr val="4D4D4D"/>
                </a:solidFill>
              </a:rPr>
              <a:t>ornare</a:t>
            </a:r>
            <a:r>
              <a:rPr lang="en-US" sz="1200" dirty="0">
                <a:solidFill>
                  <a:srgbClr val="4D4D4D"/>
                </a:solidFill>
              </a:rPr>
              <a:t> pharetra.</a:t>
            </a:r>
          </a:p>
        </p:txBody>
      </p:sp>
      <p:sp>
        <p:nvSpPr>
          <p:cNvPr id="28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2295326" y="6356350"/>
            <a:ext cx="1371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>
                    <a:lumMod val="75000"/>
                  </a:schemeClr>
                </a:solidFill>
                <a:latin typeface="+mn-lt"/>
                <a:cs typeface="Ubuntu Light"/>
              </a:defRPr>
            </a:lvl1pPr>
          </a:lstStyle>
          <a:p>
            <a:fld id="{4C605DF7-9895-4E1D-8181-E85F02262A4A}" type="datetime1">
              <a:rPr lang="fr-FR" smtClean="0"/>
              <a:t>19/12/2019</a:t>
            </a:fld>
            <a:endParaRPr lang="en-US" dirty="0"/>
          </a:p>
        </p:txBody>
      </p:sp>
      <p:sp>
        <p:nvSpPr>
          <p:cNvPr id="3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56924" y="6356350"/>
            <a:ext cx="729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729FCF"/>
                </a:solidFill>
                <a:latin typeface="+mn-lt"/>
                <a:cs typeface="Ubuntu Light"/>
              </a:defRPr>
            </a:lvl1pPr>
          </a:lstStyle>
          <a:p>
            <a:fld id="{8D6C380F-326D-3C40-9EE7-7FBAB095342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4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3" grpId="0" animBg="1"/>
      <p:bldP spid="14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Chart 3"/>
              <p:cNvGraphicFramePr/>
              <p:nvPr>
                <p:extLst>
                  <p:ext uri="{D42A27DB-BD31-4B8C-83A1-F6EECF244321}">
                    <p14:modId xmlns:p14="http://schemas.microsoft.com/office/powerpoint/2010/main" val="1626604843"/>
                  </p:ext>
                </p:extLst>
              </p:nvPr>
            </p:nvGraphicFramePr>
            <p:xfrm>
              <a:off x="456770" y="1397000"/>
              <a:ext cx="8226854" cy="469545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Chart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6770" y="1397000"/>
                <a:ext cx="8226854" cy="4695456"/>
              </a:xfrm>
              <a:prstGeom prst="rect">
                <a:avLst/>
              </a:prstGeom>
            </p:spPr>
          </p:pic>
        </mc:Fallback>
      </mc:AlternateContent>
      <p:sp>
        <p:nvSpPr>
          <p:cNvPr id="5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2295326" y="6356350"/>
            <a:ext cx="1371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>
                    <a:lumMod val="75000"/>
                  </a:schemeClr>
                </a:solidFill>
                <a:latin typeface="+mn-lt"/>
                <a:cs typeface="Ubuntu Light"/>
              </a:defRPr>
            </a:lvl1pPr>
          </a:lstStyle>
          <a:p>
            <a:fld id="{A811F208-BD63-44FD-8DE5-271288FED811}" type="datetime1">
              <a:rPr lang="fr-FR" smtClean="0"/>
              <a:t>19/12/2019</a:t>
            </a:fld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56924" y="6356350"/>
            <a:ext cx="729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729FCF"/>
                </a:solidFill>
                <a:latin typeface="+mn-lt"/>
                <a:cs typeface="Ubuntu Light"/>
              </a:defRPr>
            </a:lvl1pPr>
          </a:lstStyle>
          <a:p>
            <a:fld id="{8D6C380F-326D-3C40-9EE7-7FBAB095342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84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310063" y="3109906"/>
            <a:ext cx="4019550" cy="2952749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0" i="0" kern="1200">
                <a:solidFill>
                  <a:srgbClr val="5AA3D9"/>
                </a:solidFill>
                <a:latin typeface="+mj-lt"/>
                <a:ea typeface="+mj-ea"/>
                <a:cs typeface="Ubuntu Light"/>
              </a:defRPr>
            </a:lvl1pPr>
          </a:lstStyle>
          <a:p>
            <a:pPr algn="r"/>
            <a:r>
              <a:rPr lang="en-US" dirty="0"/>
              <a:t>Thank you for </a:t>
            </a:r>
          </a:p>
          <a:p>
            <a:pPr algn="r"/>
            <a:r>
              <a:rPr lang="en-US" dirty="0"/>
              <a:t>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030155846"/>
      </p:ext>
    </p:extLst>
  </p:cSld>
  <p:clrMapOvr>
    <a:masterClrMapping/>
  </p:clrMapOvr>
</p:sld>
</file>

<file path=ppt/theme/theme1.xml><?xml version="1.0" encoding="utf-8"?>
<a:theme xmlns:a="http://schemas.openxmlformats.org/drawingml/2006/main" name="CERN_ENdept_Presentation_ArialFont copy">
  <a:themeElements>
    <a:clrScheme name="Custom 6">
      <a:dk1>
        <a:srgbClr val="4C4C4C"/>
      </a:dk1>
      <a:lt1>
        <a:srgbClr val="FFFFFF"/>
      </a:lt1>
      <a:dk2>
        <a:srgbClr val="333333"/>
      </a:dk2>
      <a:lt2>
        <a:srgbClr val="999999"/>
      </a:lt2>
      <a:accent1>
        <a:srgbClr val="0C377B"/>
      </a:accent1>
      <a:accent2>
        <a:srgbClr val="A40000"/>
      </a:accent2>
      <a:accent3>
        <a:srgbClr val="4F9A06"/>
      </a:accent3>
      <a:accent4>
        <a:srgbClr val="5197CC"/>
      </a:accent4>
      <a:accent5>
        <a:srgbClr val="EF2929"/>
      </a:accent5>
      <a:accent6>
        <a:srgbClr val="8AE234"/>
      </a:accent6>
      <a:hlink>
        <a:srgbClr val="3465A4"/>
      </a:hlink>
      <a:folHlink>
        <a:srgbClr val="3465A4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n template5" id="{BA6197E4-83F8-4EF8-A31C-964FCDF022E4}" vid="{7BCC6A4D-FBF8-45E2-A27D-A3595BF3CA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161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CERN_ENdept_Presentation_ArialFont copy</vt:lpstr>
      <vt:lpstr>PowerPoint Presentation</vt:lpstr>
      <vt:lpstr>Agenda</vt:lpstr>
      <vt:lpstr>PowerPoint Presentation</vt:lpstr>
      <vt:lpstr>PowerPoint Presentation</vt:lpstr>
      <vt:lpstr>PowerPoint Presentation</vt:lpstr>
      <vt:lpstr>Slide Title</vt:lpstr>
      <vt:lpstr>Slide Title</vt:lpstr>
      <vt:lpstr>Slide Title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Louisa Elizabeth Catherall</dc:creator>
  <cp:lastModifiedBy>Louisa Elizabeth Catherall</cp:lastModifiedBy>
  <cp:revision>21</cp:revision>
  <dcterms:created xsi:type="dcterms:W3CDTF">2019-10-10T07:57:32Z</dcterms:created>
  <dcterms:modified xsi:type="dcterms:W3CDTF">2019-12-19T16:14:02Z</dcterms:modified>
</cp:coreProperties>
</file>