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2" r:id="rId2"/>
    <p:sldId id="273" r:id="rId3"/>
    <p:sldId id="272" r:id="rId4"/>
    <p:sldId id="281" r:id="rId5"/>
    <p:sldId id="274" r:id="rId6"/>
    <p:sldId id="277" r:id="rId7"/>
    <p:sldId id="278" r:id="rId8"/>
    <p:sldId id="27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5EE"/>
    <a:srgbClr val="5AA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77" autoAdjust="0"/>
  </p:normalViewPr>
  <p:slideViewPr>
    <p:cSldViewPr snapToGrid="0">
      <p:cViewPr>
        <p:scale>
          <a:sx n="100" d="100"/>
          <a:sy n="100" d="100"/>
        </p:scale>
        <p:origin x="822" y="7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Relationship Id="rId4" Type="http://schemas.openxmlformats.org/officeDocument/2006/relationships/themeOverride" Target="../theme/themeOverrid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Standard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Chart Title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 lang="en-US" sz="1862" b="0" i="0" u="none" strike="noStrike" kern="1200" spc="0" baseline="0">
              <a:solidFill>
                <a:srgbClr val="4D4D4D"/>
              </a:solidFill>
              <a:latin typeface="Arial"/>
            </a:defRPr>
          </a:pPr>
          <a:r>
            <a:rPr lang="en-US" dirty="0">
              <a:solidFill>
                <a:srgbClr val="4D4D4D"/>
              </a:solidFill>
            </a:rPr>
            <a:t>Chart Title</a:t>
          </a:r>
        </a:p>
      </cx:txPr>
    </cx:title>
    <cx:plotArea>
      <cx:plotAreaRegion>
        <cx:plotSurface>
          <cx:spPr>
            <a:ln>
              <a:solidFill>
                <a:srgbClr val="EEEEEE"/>
              </a:solidFill>
            </a:ln>
          </cx:spPr>
        </cx:plotSurface>
        <cx:series layoutId="clusteredColumn" uniqueId="{0CD58515-49F3-4585-8A8B-44E31ABB5105}">
          <cx:tx>
            <cx:txData>
              <cx:f>Sheet1!$A$1</cx:f>
              <cx:v>Series1</cx:v>
            </cx:txData>
          </cx:tx>
          <cx:spPr>
            <a:solidFill>
              <a:srgbClr val="569BCE"/>
            </a:solidFill>
          </cx:spPr>
          <cx:dataId val="0"/>
          <cx:layoutPr>
            <cx:binning intervalClosed="r"/>
          </cx:layoutPr>
        </cx:series>
      </cx:plotAreaRegion>
      <cx:axis id="0">
        <cx:catScaling gapWidth="1.21000004"/>
        <cx:tickLabels/>
        <cx:spPr>
          <a:ln>
            <a:solidFill>
              <a:srgbClr val="EEEEEE"/>
            </a:solidFill>
          </a:ln>
        </cx:spPr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rgbClr val="4D4D4D"/>
                </a:solidFill>
              </a:defRPr>
            </a:pPr>
            <a:endParaRPr lang="en-US" dirty="0">
              <a:solidFill>
                <a:srgbClr val="4D4D4D"/>
              </a:solidFill>
            </a:endParaRPr>
          </a:p>
        </cx:txPr>
      </cx:axis>
      <cx:axis id="1">
        <cx:valScaling/>
        <cx:majorGridlines>
          <cx:spPr>
            <a:ln>
              <a:solidFill>
                <a:srgbClr val="EEEEEE"/>
              </a:solidFill>
              <a:prstDash val="dash"/>
            </a:ln>
          </cx:spPr>
        </cx:majorGridlines>
        <cx:tickLabels/>
        <cx:txPr>
          <a:bodyPr spcFirstLastPara="1" vertOverflow="ellipsis" wrap="square" lIns="0" tIns="0" rIns="0" bIns="0" anchor="ctr" anchorCtr="1"/>
          <a:lstStyle/>
          <a:p>
            <a:pPr>
              <a:defRPr>
                <a:solidFill>
                  <a:srgbClr val="4D4D4D"/>
                </a:solidFill>
              </a:defRPr>
            </a:pPr>
            <a:endParaRPr lang="en-US">
              <a:solidFill>
                <a:srgbClr val="4D4D4D"/>
              </a:solidFill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B75427-663A-4EE2-8380-B80E5C686C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75175-7678-4923-964A-D20F6FB6D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1F353-28F0-4B6D-AAB0-5E40750303C5}" type="datetimeFigureOut">
              <a:rPr lang="fr-FR" smtClean="0"/>
              <a:t>19/12/2019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63C92-3134-4DD7-9894-B00A2A2EE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D1BCF-7039-44FD-8B28-AA8873AB8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9FD6A-9D16-48A3-9822-EA3507F5389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D948-4277-43C5-BC91-78282101CB7A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EDA2-1B88-48E1-800B-61AB73D06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43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CEDA2-1B88-48E1-800B-61AB73D06C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7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B67D71E-F341-4E1D-95ED-31A81CDB1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675" y="-11248"/>
            <a:ext cx="12258675" cy="6881169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99718" y="1230949"/>
            <a:ext cx="7533103" cy="1826363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4800" b="1" i="0" kern="1200" cap="none" spc="0" baseline="0" dirty="0">
                <a:ln w="12700">
                  <a:noFill/>
                  <a:prstDash val="solid"/>
                </a:ln>
                <a:solidFill>
                  <a:srgbClr val="5AA3D9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x-none" dirty="0"/>
              <a:t>Presentation Title</a:t>
            </a:r>
            <a:endParaRPr kumimoji="0" lang="en-US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31799" y="3372530"/>
            <a:ext cx="7501021" cy="1066688"/>
          </a:xfrm>
          <a:prstGeom prst="rect">
            <a:avLst/>
          </a:prstGeo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dirty="0"/>
              <a:t>Author and Affiliation</a:t>
            </a:r>
          </a:p>
        </p:txBody>
      </p:sp>
      <p:pic>
        <p:nvPicPr>
          <p:cNvPr id="11" name="Picture 10" descr="2015-01-13_CERN_ENdept 36% h32mm 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2" y="5362278"/>
            <a:ext cx="3075535" cy="11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4" y="0"/>
            <a:ext cx="12204700" cy="68508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3B12-47E4-426A-8CF5-21256C2D4B5B}" type="datetime1">
              <a:rPr lang="en-GB" smtClean="0"/>
              <a:t>19/12/2019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39368" y="2695074"/>
            <a:ext cx="7357978" cy="85399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5AA3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45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13250"/>
            <a:ext cx="10515600" cy="74178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5AA3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E42-B0C2-4F30-BDE7-D565CBA0C71A}" type="datetime1">
              <a:rPr lang="en-GB" smtClean="0"/>
              <a:t>19/12/2019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38200" y="1358241"/>
            <a:ext cx="10515600" cy="4705675"/>
          </a:xfrm>
          <a:prstGeom prst="rect">
            <a:avLst/>
          </a:prstGeom>
        </p:spPr>
        <p:txBody>
          <a:bodyPr lIns="10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>
              <a:spcBef>
                <a:spcPts val="900"/>
              </a:spcBef>
              <a:buClr>
                <a:schemeClr val="bg1">
                  <a:lumMod val="75000"/>
                </a:schemeClr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59400" indent="0">
              <a:spcBef>
                <a:spcPts val="900"/>
              </a:spcBef>
              <a:buClr>
                <a:schemeClr val="bg1">
                  <a:lumMod val="75000"/>
                </a:schemeClr>
              </a:buClr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2571EC-9B1F-4FEB-98C4-305A72F8CB96}"/>
              </a:ext>
            </a:extLst>
          </p:cNvPr>
          <p:cNvCxnSpPr/>
          <p:nvPr userDrawn="1"/>
        </p:nvCxnSpPr>
        <p:spPr>
          <a:xfrm>
            <a:off x="838200" y="1227962"/>
            <a:ext cx="10515600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4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C4FF-3B54-4708-8175-DD65796099B1}" type="datetime1">
              <a:rPr lang="en-GB" smtClean="0"/>
              <a:t>19/12/2019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13250"/>
            <a:ext cx="10515600" cy="74178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5AA3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838200" y="1356363"/>
            <a:ext cx="5097380" cy="4705675"/>
          </a:xfrm>
          <a:prstGeom prst="rect">
            <a:avLst/>
          </a:prstGeom>
        </p:spPr>
        <p:txBody>
          <a:bodyPr lIns="10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>
              <a:spcBef>
                <a:spcPts val="900"/>
              </a:spcBef>
              <a:buClr>
                <a:schemeClr val="bg1">
                  <a:lumMod val="75000"/>
                </a:schemeClr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88000">
              <a:spcBef>
                <a:spcPts val="900"/>
              </a:spcBef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6256420" y="1356363"/>
            <a:ext cx="5097380" cy="4705675"/>
          </a:xfrm>
          <a:prstGeom prst="rect">
            <a:avLst/>
          </a:prstGeom>
        </p:spPr>
        <p:txBody>
          <a:bodyPr lIns="108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36000">
              <a:spcBef>
                <a:spcPts val="900"/>
              </a:spcBef>
              <a:buClr>
                <a:schemeClr val="bg1">
                  <a:lumMod val="75000"/>
                </a:schemeClr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88000">
              <a:spcBef>
                <a:spcPts val="900"/>
              </a:spcBef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Slide text first level</a:t>
            </a:r>
          </a:p>
          <a:p>
            <a:pPr lvl="1"/>
            <a:r>
              <a:rPr lang="x-none" dirty="0"/>
              <a:t>Slide text second level</a:t>
            </a:r>
          </a:p>
          <a:p>
            <a:pPr lvl="2"/>
            <a:r>
              <a:rPr lang="x-none" dirty="0"/>
              <a:t>Slide text third level</a:t>
            </a:r>
          </a:p>
          <a:p>
            <a:pPr lvl="3"/>
            <a:r>
              <a:rPr lang="x-none" dirty="0"/>
              <a:t>Slide text 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E33D7A-4616-4BB5-90CF-38CED4FBB781}"/>
              </a:ext>
            </a:extLst>
          </p:cNvPr>
          <p:cNvCxnSpPr/>
          <p:nvPr userDrawn="1"/>
        </p:nvCxnSpPr>
        <p:spPr>
          <a:xfrm>
            <a:off x="838200" y="1227962"/>
            <a:ext cx="10515600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8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D482-8DFC-4181-9A6F-80E0C38D6D62}" type="datetime1">
              <a:rPr lang="en-GB" smtClean="0"/>
              <a:t>19/12/2019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4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CABB-4C4A-4B5A-AC2E-3BCB9022A509}" type="datetime1">
              <a:rPr lang="en-GB" smtClean="0"/>
              <a:t>19/12/2019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/>
          <a:stretch/>
        </p:blipFill>
        <p:spPr>
          <a:xfrm>
            <a:off x="0" y="0"/>
            <a:ext cx="12197348" cy="6850871"/>
          </a:xfrm>
          <a:prstGeom prst="rect">
            <a:avLst/>
          </a:prstGeom>
        </p:spPr>
      </p:pic>
      <p:pic>
        <p:nvPicPr>
          <p:cNvPr id="6" name="Picture 5" descr="2015-01-13_CERN_ENdept 36% h32mm 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74" y="4831585"/>
            <a:ext cx="3560891" cy="13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3684" y="6356350"/>
            <a:ext cx="1101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0D3E42-B0C2-4F30-BDE7-D565CBA0C71A}" type="datetime1">
              <a:rPr lang="en-GB" smtClean="0"/>
              <a:pPr/>
              <a:t>19/12/2019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458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04" y="6356350"/>
            <a:ext cx="669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AA3D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51B33-829D-47D6-9AAB-F36ECA45A2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2015-01-13_CERN_ENdept 13% h12mm 300dpi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8" y="6249290"/>
            <a:ext cx="1390022" cy="52217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5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marR="0" indent="-22542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5AA3D9"/>
        </a:buClr>
        <a:buSzPct val="100000"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marR="0" indent="-22860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FF">
            <a:lumMod val="75000"/>
          </a:srgbClr>
        </a:buClr>
        <a:buSzPct val="100000"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marR="0" indent="-225425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FF">
            <a:lumMod val="75000"/>
          </a:srgbClr>
        </a:buClr>
        <a:buSzPct val="100000"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9816-6F2A-4873-B3B5-56956B01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92B36-17A1-4A26-ABDC-29F9DB465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4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13250"/>
            <a:ext cx="10515601" cy="741780"/>
          </a:xfrm>
        </p:spPr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E42-B0C2-4F30-BDE7-D565CBA0C71A}" type="datetime1">
              <a:rPr lang="en-GB" smtClean="0"/>
              <a:t>19/12/2019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1" y="1419447"/>
            <a:ext cx="10496885" cy="7283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1" y="2307417"/>
            <a:ext cx="10496885" cy="7283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-1" y="3195387"/>
            <a:ext cx="10496885" cy="7283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1" y="4083357"/>
            <a:ext cx="10496885" cy="7283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-1" y="4971327"/>
            <a:ext cx="10496885" cy="7283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481976" y="1419447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481976" y="2305493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81976" y="3195387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81976" y="4081433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81976" y="4971327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364D33-56C2-419C-B15D-7DB544F77345}"/>
              </a:ext>
            </a:extLst>
          </p:cNvPr>
          <p:cNvSpPr txBox="1"/>
          <p:nvPr/>
        </p:nvSpPr>
        <p:spPr>
          <a:xfrm>
            <a:off x="838199" y="1495809"/>
            <a:ext cx="9845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600"/>
              </a:spcAft>
              <a:buClr>
                <a:srgbClr val="5AA3D9"/>
              </a:buClr>
              <a:buFont typeface="+mj-lt"/>
              <a:buAutoNum type="arabicPeriod"/>
            </a:pPr>
            <a:r>
              <a:rPr lang="en-US" sz="2800" dirty="0"/>
              <a:t>Part title</a:t>
            </a:r>
          </a:p>
          <a:p>
            <a:pPr marL="342900" indent="-342900">
              <a:spcAft>
                <a:spcPts val="3600"/>
              </a:spcAft>
              <a:buClr>
                <a:srgbClr val="5AA3D9"/>
              </a:buClr>
              <a:buFont typeface="+mj-lt"/>
              <a:buAutoNum type="arabicPeriod"/>
            </a:pPr>
            <a:r>
              <a:rPr lang="en-US" sz="2800" dirty="0"/>
              <a:t>Part title</a:t>
            </a:r>
          </a:p>
          <a:p>
            <a:pPr marL="342900" indent="-342900">
              <a:spcAft>
                <a:spcPts val="3600"/>
              </a:spcAft>
              <a:buClr>
                <a:srgbClr val="5AA3D9"/>
              </a:buClr>
              <a:buFont typeface="+mj-lt"/>
              <a:buAutoNum type="arabicPeriod"/>
            </a:pPr>
            <a:r>
              <a:rPr lang="en-US" sz="2800" dirty="0"/>
              <a:t>Part title</a:t>
            </a:r>
          </a:p>
          <a:p>
            <a:pPr marL="342900" indent="-342900">
              <a:spcAft>
                <a:spcPts val="3600"/>
              </a:spcAft>
              <a:buClr>
                <a:srgbClr val="5AA3D9"/>
              </a:buClr>
              <a:buFont typeface="+mj-lt"/>
              <a:buAutoNum type="arabicPeriod"/>
            </a:pPr>
            <a:r>
              <a:rPr lang="en-US" sz="2800" dirty="0"/>
              <a:t>Part title</a:t>
            </a:r>
          </a:p>
          <a:p>
            <a:pPr marL="342900" indent="-342900">
              <a:spcAft>
                <a:spcPts val="3600"/>
              </a:spcAft>
              <a:buClr>
                <a:srgbClr val="5AA3D9"/>
              </a:buClr>
              <a:buFont typeface="+mj-lt"/>
              <a:buAutoNum type="arabicPeriod"/>
            </a:pPr>
            <a:r>
              <a:rPr lang="en-US" sz="2800" dirty="0"/>
              <a:t>Part title</a:t>
            </a:r>
          </a:p>
        </p:txBody>
      </p:sp>
    </p:spTree>
    <p:extLst>
      <p:ext uri="{BB962C8B-B14F-4D97-AF65-F5344CB8AC3E}">
        <p14:creationId xmlns:p14="http://schemas.microsoft.com/office/powerpoint/2010/main" val="38035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3B12-47E4-426A-8CF5-21256C2D4B5B}" type="datetime1">
              <a:rPr lang="en-GB" smtClean="0"/>
              <a:t>19/12/2019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81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194A-D7A4-45CC-8550-2A65F7A2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26F3B-C3D6-4A23-8145-5CCD7E20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E42-B0C2-4F30-BDE7-D565CBA0C71A}" type="datetime1">
              <a:rPr lang="en-GB" smtClean="0"/>
              <a:t>19/12/2019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85364-F40A-4554-8EC6-12C4D771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8751A-C87E-4F65-9498-02F4C8B8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0D3CE-1D02-41B8-B879-24FAFA74C8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96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3C4FF-3B54-4708-8175-DD65796099B1}" type="datetime1">
              <a:rPr lang="en-GB" smtClean="0"/>
              <a:t>19/12/2019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59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E42-B0C2-4F30-BDE7-D565CBA0C71A}" type="datetime1">
              <a:rPr lang="en-GB" smtClean="0"/>
              <a:t>19/12/2019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21063" y="1762487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21063" y="3699508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63454" y="1758985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63454" y="3694111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21063" y="1762487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1063" y="3694111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63454" y="1764301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3454" y="3690609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05845" y="1767803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05845" y="3704824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248236" y="1764301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248236" y="3699427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05845" y="1767803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05845" y="3699427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48236" y="1769617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48236" y="3695925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21063" y="1950977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3454" y="1952091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5845" y="1947481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8236" y="1948595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1063" y="3858705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3454" y="3859819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05845" y="3855209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8236" y="3856323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190627" y="1767803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190627" y="3702929"/>
            <a:ext cx="1619122" cy="170445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9190627" y="1773119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190627" y="3699427"/>
            <a:ext cx="1619122" cy="0"/>
          </a:xfrm>
          <a:prstGeom prst="line">
            <a:avLst/>
          </a:prstGeom>
          <a:ln w="9525">
            <a:solidFill>
              <a:srgbClr val="569B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90627" y="1952097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90627" y="3859825"/>
            <a:ext cx="161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E42-B0C2-4F30-BDE7-D565CBA0C71A}" type="datetime1">
              <a:rPr lang="en-GB" smtClean="0"/>
              <a:t>19/12/2019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010387" y="2280101"/>
            <a:ext cx="228600" cy="228600"/>
          </a:xfrm>
          <a:prstGeom prst="ellipse">
            <a:avLst/>
          </a:prstGeom>
          <a:solidFill>
            <a:srgbClr val="2A65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>
            <a:off x="1238987" y="2394401"/>
            <a:ext cx="940982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507805" y="3262284"/>
            <a:ext cx="368595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79969" y="2394401"/>
            <a:ext cx="327836" cy="867883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Isosceles Triangle 51"/>
          <p:cNvSpPr/>
          <p:nvPr/>
        </p:nvSpPr>
        <p:spPr>
          <a:xfrm rot="5400000">
            <a:off x="2874850" y="3223518"/>
            <a:ext cx="77528" cy="74428"/>
          </a:xfrm>
          <a:prstGeom prst="triangle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742411" y="2280101"/>
            <a:ext cx="228600" cy="228600"/>
          </a:xfrm>
          <a:prstGeom prst="ellipse">
            <a:avLst/>
          </a:prstGeom>
          <a:solidFill>
            <a:srgbClr val="569B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>
            <a:off x="3971011" y="2394401"/>
            <a:ext cx="940982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39829" y="3262284"/>
            <a:ext cx="368595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911993" y="2394401"/>
            <a:ext cx="327836" cy="867883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 rot="5400000">
            <a:off x="5606874" y="3223518"/>
            <a:ext cx="77528" cy="74428"/>
          </a:xfrm>
          <a:prstGeom prst="triangle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6394691" y="2280101"/>
            <a:ext cx="228600" cy="228600"/>
          </a:xfrm>
          <a:prstGeom prst="ellipse">
            <a:avLst/>
          </a:prstGeom>
          <a:solidFill>
            <a:srgbClr val="91BE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6623291" y="2394401"/>
            <a:ext cx="940982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892109" y="3262284"/>
            <a:ext cx="368595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564273" y="2394401"/>
            <a:ext cx="327836" cy="867883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Isosceles Triangle 61"/>
          <p:cNvSpPr/>
          <p:nvPr/>
        </p:nvSpPr>
        <p:spPr>
          <a:xfrm rot="5400000">
            <a:off x="8259154" y="3223518"/>
            <a:ext cx="77528" cy="74428"/>
          </a:xfrm>
          <a:prstGeom prst="triangle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Isosceles Triangle 62"/>
          <p:cNvSpPr/>
          <p:nvPr/>
        </p:nvSpPr>
        <p:spPr>
          <a:xfrm rot="5400000">
            <a:off x="1094691" y="2357429"/>
            <a:ext cx="82142" cy="7885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Isosceles Triangle 63"/>
          <p:cNvSpPr/>
          <p:nvPr/>
        </p:nvSpPr>
        <p:spPr>
          <a:xfrm rot="5400000">
            <a:off x="3820956" y="2354973"/>
            <a:ext cx="82142" cy="7885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/>
          <p:cNvSpPr/>
          <p:nvPr/>
        </p:nvSpPr>
        <p:spPr>
          <a:xfrm rot="5400000">
            <a:off x="6478553" y="2356172"/>
            <a:ext cx="82142" cy="7885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1523723" y="2626115"/>
            <a:ext cx="112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2A65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endParaRPr lang="fr-CH" sz="2000" dirty="0">
              <a:solidFill>
                <a:srgbClr val="2A65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58659" y="2626114"/>
            <a:ext cx="112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56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endParaRPr lang="fr-CH" sz="2000" dirty="0">
              <a:solidFill>
                <a:srgbClr val="56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0811" y="2626115"/>
            <a:ext cx="112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91BE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endParaRPr lang="fr-CH" sz="2000" dirty="0">
              <a:solidFill>
                <a:srgbClr val="91BE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0387" y="3688824"/>
            <a:ext cx="233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et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massa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nunc, id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41035" y="3682531"/>
            <a:ext cx="233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fr-CH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2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91327" y="3688824"/>
            <a:ext cx="233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dolor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lorem,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pharetra.</a:t>
            </a:r>
          </a:p>
        </p:txBody>
      </p:sp>
      <p:sp>
        <p:nvSpPr>
          <p:cNvPr id="72" name="Oval 71"/>
          <p:cNvSpPr/>
          <p:nvPr/>
        </p:nvSpPr>
        <p:spPr>
          <a:xfrm>
            <a:off x="9119376" y="2273808"/>
            <a:ext cx="228600" cy="228600"/>
          </a:xfrm>
          <a:prstGeom prst="ellipse">
            <a:avLst/>
          </a:prstGeom>
          <a:solidFill>
            <a:srgbClr val="B4D5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/>
          <p:cNvCxnSpPr/>
          <p:nvPr/>
        </p:nvCxnSpPr>
        <p:spPr>
          <a:xfrm>
            <a:off x="9347976" y="2388108"/>
            <a:ext cx="940982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0616794" y="3255991"/>
            <a:ext cx="368595" cy="0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0288958" y="2388108"/>
            <a:ext cx="327836" cy="867883"/>
          </a:xfrm>
          <a:prstGeom prst="line">
            <a:avLst/>
          </a:prstGeom>
          <a:ln w="9525"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Isosceles Triangle 75"/>
          <p:cNvSpPr/>
          <p:nvPr/>
        </p:nvSpPr>
        <p:spPr>
          <a:xfrm rot="5400000">
            <a:off x="10983839" y="3217225"/>
            <a:ext cx="77528" cy="74428"/>
          </a:xfrm>
          <a:prstGeom prst="triangle">
            <a:avLst/>
          </a:prstGeom>
          <a:solidFill>
            <a:srgbClr val="4D4D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/>
          <p:cNvSpPr/>
          <p:nvPr/>
        </p:nvSpPr>
        <p:spPr>
          <a:xfrm rot="5400000">
            <a:off x="9203238" y="2349879"/>
            <a:ext cx="82142" cy="78857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9675496" y="2619822"/>
            <a:ext cx="112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rgbClr val="B4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endParaRPr lang="fr-CH" sz="2000" dirty="0">
              <a:solidFill>
                <a:srgbClr val="B4D5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034776" y="3677896"/>
            <a:ext cx="233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dolor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iaculis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lorem,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dolor.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pharetra.</a:t>
            </a:r>
          </a:p>
        </p:txBody>
      </p:sp>
    </p:spTree>
    <p:extLst>
      <p:ext uri="{BB962C8B-B14F-4D97-AF65-F5344CB8AC3E}">
        <p14:creationId xmlns:p14="http://schemas.microsoft.com/office/powerpoint/2010/main" val="16774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/>
      <p:bldP spid="71" grpId="0"/>
      <p:bldP spid="72" grpId="0" animBg="1"/>
      <p:bldP spid="76" grpId="0" animBg="1"/>
      <p:bldP spid="77" grpId="0" animBg="1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3E42-B0C2-4F30-BDE7-D565CBA0C71A}" type="datetime1">
              <a:rPr lang="en-GB" smtClean="0"/>
              <a:t>19/12/2019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1B33-829D-47D6-9AAB-F36ECA45A282}" type="slidenum">
              <a:rPr lang="en-GB" smtClean="0"/>
              <a:pPr/>
              <a:t>8</a:t>
            </a:fld>
            <a:endParaRPr lang="en-GB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811357998"/>
                  </p:ext>
                </p:extLst>
              </p:nvPr>
            </p:nvGraphicFramePr>
            <p:xfrm>
              <a:off x="1724096" y="1348873"/>
              <a:ext cx="8226854" cy="46954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4096" y="1348873"/>
                <a:ext cx="8226854" cy="46954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69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34021" y="2553779"/>
            <a:ext cx="6474074" cy="295274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b="0" i="0" kern="1200">
                <a:solidFill>
                  <a:srgbClr val="5AA3D9"/>
                </a:solidFill>
                <a:latin typeface="+mj-lt"/>
                <a:ea typeface="+mj-ea"/>
                <a:cs typeface="Ubuntu Light"/>
              </a:defRPr>
            </a:lvl1pPr>
          </a:lstStyle>
          <a:p>
            <a:pPr algn="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82158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RN">
    <a:dk1>
      <a:srgbClr val="0C377B"/>
    </a:dk1>
    <a:lt1>
      <a:srgbClr val="FFFFFF"/>
    </a:lt1>
    <a:dk2>
      <a:srgbClr val="333333"/>
    </a:dk2>
    <a:lt2>
      <a:srgbClr val="999999"/>
    </a:lt2>
    <a:accent1>
      <a:srgbClr val="0C377B"/>
    </a:accent1>
    <a:accent2>
      <a:srgbClr val="A40000"/>
    </a:accent2>
    <a:accent3>
      <a:srgbClr val="4F9A06"/>
    </a:accent3>
    <a:accent4>
      <a:srgbClr val="5197CC"/>
    </a:accent4>
    <a:accent5>
      <a:srgbClr val="EF2929"/>
    </a:accent5>
    <a:accent6>
      <a:srgbClr val="8AE234"/>
    </a:accent6>
    <a:hlink>
      <a:srgbClr val="3465A4"/>
    </a:hlink>
    <a:folHlink>
      <a:srgbClr val="3465A4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chnic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197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Elizabeth Catherall</dc:creator>
  <cp:lastModifiedBy>Louisa Elizabeth Catherall</cp:lastModifiedBy>
  <cp:revision>19</cp:revision>
  <dcterms:created xsi:type="dcterms:W3CDTF">2019-11-06T09:35:48Z</dcterms:created>
  <dcterms:modified xsi:type="dcterms:W3CDTF">2019-12-19T16:08:31Z</dcterms:modified>
</cp:coreProperties>
</file>